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6" r:id="rId3"/>
    <p:sldId id="258" r:id="rId4"/>
    <p:sldId id="259" r:id="rId5"/>
    <p:sldId id="260" r:id="rId6"/>
    <p:sldId id="261" r:id="rId7"/>
    <p:sldId id="262" r:id="rId8"/>
    <p:sldId id="257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3BF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D4430-2718-4BE5-B732-F23F5E360228}" type="datetimeFigureOut">
              <a:rPr lang="zh-CN" altLang="en-US" smtClean="0"/>
              <a:t>2009-2-25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70E57-3B0C-415D-8654-E427169FF8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D4430-2718-4BE5-B732-F23F5E360228}" type="datetimeFigureOut">
              <a:rPr lang="zh-CN" altLang="en-US" smtClean="0"/>
              <a:t>2009-2-25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70E57-3B0C-415D-8654-E427169FF8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D4430-2718-4BE5-B732-F23F5E360228}" type="datetimeFigureOut">
              <a:rPr lang="zh-CN" altLang="en-US" smtClean="0"/>
              <a:t>2009-2-25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70E57-3B0C-415D-8654-E427169FF8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D4430-2718-4BE5-B732-F23F5E360228}" type="datetimeFigureOut">
              <a:rPr lang="zh-CN" altLang="en-US" smtClean="0"/>
              <a:t>2009-2-25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70E57-3B0C-415D-8654-E427169FF8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D4430-2718-4BE5-B732-F23F5E360228}" type="datetimeFigureOut">
              <a:rPr lang="zh-CN" altLang="en-US" smtClean="0"/>
              <a:t>2009-2-25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70E57-3B0C-415D-8654-E427169FF8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D4430-2718-4BE5-B732-F23F5E360228}" type="datetimeFigureOut">
              <a:rPr lang="zh-CN" altLang="en-US" smtClean="0"/>
              <a:t>2009-2-25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70E57-3B0C-415D-8654-E427169FF8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D4430-2718-4BE5-B732-F23F5E360228}" type="datetimeFigureOut">
              <a:rPr lang="zh-CN" altLang="en-US" smtClean="0"/>
              <a:t>2009-2-25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70E57-3B0C-415D-8654-E427169FF8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D4430-2718-4BE5-B732-F23F5E360228}" type="datetimeFigureOut">
              <a:rPr lang="zh-CN" altLang="en-US" smtClean="0"/>
              <a:t>2009-2-25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70E57-3B0C-415D-8654-E427169FF8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D4430-2718-4BE5-B732-F23F5E360228}" type="datetimeFigureOut">
              <a:rPr lang="zh-CN" altLang="en-US" smtClean="0"/>
              <a:t>2009-2-25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70E57-3B0C-415D-8654-E427169FF8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D4430-2718-4BE5-B732-F23F5E360228}" type="datetimeFigureOut">
              <a:rPr lang="zh-CN" altLang="en-US" smtClean="0"/>
              <a:t>2009-2-25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70E57-3B0C-415D-8654-E427169FF8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D4430-2718-4BE5-B732-F23F5E360228}" type="datetimeFigureOut">
              <a:rPr lang="zh-CN" altLang="en-US" smtClean="0"/>
              <a:t>2009-2-25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70E57-3B0C-415D-8654-E427169FF8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3D4430-2718-4BE5-B732-F23F5E360228}" type="datetimeFigureOut">
              <a:rPr lang="zh-CN" altLang="en-US" smtClean="0"/>
              <a:t>2009-2-25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A70E57-3B0C-415D-8654-E427169FF8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57290" y="1285860"/>
            <a:ext cx="6203429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背读课文</a:t>
            </a:r>
            <a:endParaRPr lang="en-US" altLang="zh-CN" sz="5400" b="1" cap="none" spc="0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algn="ctr"/>
            <a:r>
              <a:rPr lang="en-US" altLang="zh-CN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Unit 13 </a:t>
            </a:r>
          </a:p>
          <a:p>
            <a:pPr algn="ctr"/>
            <a:r>
              <a:rPr lang="en-US" altLang="zh-CN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We Are What We Eat</a:t>
            </a:r>
            <a:endParaRPr lang="zh-CN" altLang="en-US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4282" y="357166"/>
            <a:ext cx="864399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____________ , the main ____ for our body , ______ we can get _____ bread , rice and noodles .Other nutrients, _______ </a:t>
            </a:r>
            <a:r>
              <a:rPr lang="en-US" altLang="zh-CN" sz="3600" dirty="0" err="1" smtClean="0">
                <a:latin typeface="Times New Roman" pitchFamily="18" charset="0"/>
                <a:cs typeface="Times New Roman" pitchFamily="18" charset="0"/>
              </a:rPr>
              <a:t>fibre</a:t>
            </a:r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 and _______ , help keep our body __________ well .  _______ , which we can get from ____ (eat) vegetables , fruit , fish and ______(drink) milk , help our body ______ disease .</a:t>
            </a:r>
          </a:p>
          <a:p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      But the choices we make ____not just about _______ . Many people today make _______ about their eating habits ________ what they believe . Eating habits become part</a:t>
            </a:r>
            <a:endParaRPr lang="zh-CN" alt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214282" y="285728"/>
            <a:ext cx="30085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Carbohydrates 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72066" y="357166"/>
            <a:ext cx="9028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fuel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58" y="857232"/>
            <a:ext cx="14285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which 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29058" y="857232"/>
            <a:ext cx="11977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from 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29190" y="1428736"/>
            <a:ext cx="15311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such as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5720" y="1928802"/>
            <a:ext cx="17748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minerals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57884" y="2000240"/>
            <a:ext cx="24288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functioning 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28728" y="2500306"/>
            <a:ext cx="20805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Vitamins  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572396" y="2500306"/>
            <a:ext cx="13131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eating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00760" y="3071810"/>
            <a:ext cx="1749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drinking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86248" y="3643314"/>
            <a:ext cx="10567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fight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643570" y="4214818"/>
            <a:ext cx="7489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are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57290" y="4643446"/>
            <a:ext cx="18902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nutrition 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5720" y="5357826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choices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572264" y="5286388"/>
            <a:ext cx="18133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based on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214290"/>
            <a:ext cx="857256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of who we are . Some people become __________because they believe ___ is healthier not to eat meat or _______ they think we should not kill animals ___ food . Others become ______ and will not eat any animal _______ at all , not even _______ or eggs . We also make choices _____ how the products are grown or made : ____________ friendly food , or “eco-food”, __________  (produce) by companies who _____ (have) tried to use green and clean ways to grow __. _______ vegetables are those that are grown</a:t>
            </a:r>
            <a:endParaRPr lang="zh-CN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714356"/>
            <a:ext cx="22878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vegetarians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643702" y="714356"/>
            <a:ext cx="441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it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57818" y="1285860"/>
            <a:ext cx="16466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because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86512" y="1857364"/>
            <a:ext cx="7232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for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43240" y="2357430"/>
            <a:ext cx="14670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vegans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43042" y="2928934"/>
            <a:ext cx="17748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products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57950" y="2928934"/>
            <a:ext cx="18517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yoghurt  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72132" y="3429000"/>
            <a:ext cx="12105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about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15008" y="4000504"/>
            <a:ext cx="32111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environmentally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57884" y="4572008"/>
            <a:ext cx="23519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is produced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57884" y="5143512"/>
            <a:ext cx="11721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have 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001024" y="5643578"/>
            <a:ext cx="5565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it 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5720" y="6211669"/>
            <a:ext cx="18947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Organic  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214290"/>
            <a:ext cx="8643998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_______chemicals _____ can be __________ human beings or the environment . </a:t>
            </a:r>
          </a:p>
          <a:p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Because we have so much ________ from , many companies and stores offer _______ about what we eat . Books , magazines and television ______  tell us about food and pills we should buy _________ (become) smarter , ________ (health) and more beautiful . It is probably better , _______ , if we spend our time and money in ______(buy) good food and _______ (keep) a _______ diet . If we eat</a:t>
            </a:r>
            <a:endParaRPr lang="zh-CN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214290"/>
            <a:ext cx="15953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without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00496" y="214290"/>
            <a:ext cx="8771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that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00826" y="214290"/>
            <a:ext cx="21210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harmful to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9388" y="1285860"/>
            <a:ext cx="19415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to choose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96" y="2357430"/>
            <a:ext cx="13901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advice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43504" y="2928934"/>
            <a:ext cx="13388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shows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596" y="4000504"/>
            <a:ext cx="20954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to become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72198" y="4071942"/>
            <a:ext cx="18004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healthier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85918" y="5143512"/>
            <a:ext cx="17748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however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43108" y="5715016"/>
            <a:ext cx="14670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buying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8596" y="6211669"/>
            <a:ext cx="16466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keeping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43306" y="6211669"/>
            <a:ext cx="18261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balanced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4282" y="214290"/>
            <a:ext cx="8715436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healthy food ___ the right _______ , we do not have to buy any ___________ . The same _______ “crash diets” _____ some companies say will make us lose ______ fast . _______ eating expensive diet foods or ________ unhealthy diets , we can simply try to eat ____ fat and sugar and exercise more .</a:t>
            </a:r>
          </a:p>
          <a:p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   The best way _______ (make) sure that we will feel and look fine ___ (be) to</a:t>
            </a:r>
            <a:endParaRPr lang="zh-CN" alt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71802" y="214290"/>
            <a:ext cx="5437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5008" y="214290"/>
            <a:ext cx="1749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amounts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43504" y="857232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supplements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28860" y="1500174"/>
            <a:ext cx="1685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goes for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15206" y="1500174"/>
            <a:ext cx="8771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that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58" y="2714620"/>
            <a:ext cx="14414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weight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28926" y="2714620"/>
            <a:ext cx="20185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Instead of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43240" y="3286124"/>
            <a:ext cx="2071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going on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29256" y="3857628"/>
            <a:ext cx="8771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less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43306" y="5143512"/>
            <a:ext cx="16594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to make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15140" y="5715016"/>
            <a:ext cx="4924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is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4282" y="571480"/>
            <a:ext cx="864399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develop healthy eating habits . We ought to learn more about our body and the fuel ___  needs to _______ . Only __this way ________be ready for the _________ and __________ in life . </a:t>
            </a:r>
            <a:endParaRPr lang="zh-CN" altLang="en-US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zh-CN" altLang="en-US" sz="4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1785926"/>
            <a:ext cx="441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it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14678" y="1785926"/>
            <a:ext cx="15824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keep fit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57950" y="1857364"/>
            <a:ext cx="5437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2428868"/>
            <a:ext cx="15568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will we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5008" y="2428868"/>
            <a:ext cx="21339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challenges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1538" y="3000372"/>
            <a:ext cx="26212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opportunities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214290"/>
            <a:ext cx="871543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We Are What We Eat</a:t>
            </a:r>
          </a:p>
          <a:p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      Choosing what to eat is _________ as easy as it once was . Our eating habits have changed , ___ has our way of life , and the ____ we need for our bodies is also different . Traditional ____  often have too much ___</a:t>
            </a:r>
          </a:p>
          <a:p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 and too many _______  for the 21</a:t>
            </a:r>
            <a:r>
              <a:rPr lang="en-US" altLang="zh-CN" sz="3600" baseline="30000" dirty="0" smtClean="0">
                <a:latin typeface="Times New Roman" pitchFamily="18" charset="0"/>
                <a:cs typeface="Times New Roman" pitchFamily="18" charset="0"/>
              </a:rPr>
              <a:t>st</a:t>
            </a:r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 –century person . If we want to ___________ the high _____ of modern life , we had better learn to make the right choices about what and how we eat . </a:t>
            </a:r>
            <a:endParaRPr lang="zh-CN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29256" y="785794"/>
            <a:ext cx="20569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no longer 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3108" y="1857364"/>
            <a:ext cx="5693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as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2428868"/>
            <a:ext cx="9028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fuel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57422" y="3000372"/>
            <a:ext cx="10567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ea typeface="方正舒体" pitchFamily="2" charset="-122"/>
                <a:cs typeface="Times New Roman" pitchFamily="18" charset="0"/>
              </a:rPr>
              <a:t>diets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ea typeface="方正舒体" pitchFamily="2" charset="-122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429520" y="3000372"/>
            <a:ext cx="6874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fat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00364" y="3500438"/>
            <a:ext cx="16235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calories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57686" y="4071942"/>
            <a:ext cx="26047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keep up with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7158" y="4643446"/>
            <a:ext cx="10310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pace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14290"/>
            <a:ext cx="8715436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         </a:t>
            </a:r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Stores offer all kinds of food and ______</a:t>
            </a:r>
          </a:p>
          <a:p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and we have to make many ______ . When we choose what to buy and eat , we had better think whether the food will give us the _____ we need . Some _______ help build our body and make it stronger . ______ , for example , is good for our _______ . Fish , meat and _____ contain a lot of protein . _______ , which is found in eggs , milk and other _____  products , is good for our bones and teeth . We should also eat ___________ ,</a:t>
            </a:r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 the main ____ for our body , which we can get from bread , </a:t>
            </a:r>
            <a:endParaRPr lang="zh-CN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929454" y="214290"/>
            <a:ext cx="14114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snacks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57818" y="785794"/>
            <a:ext cx="15776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choices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43507" y="1857364"/>
            <a:ext cx="18004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nutrients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14678" y="2357430"/>
            <a:ext cx="18004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nutrients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57686" y="2928934"/>
            <a:ext cx="16502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Protein 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71802" y="3500438"/>
            <a:ext cx="16882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muscles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20" y="4000504"/>
            <a:ext cx="12362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beans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00760" y="4000504"/>
            <a:ext cx="18646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Calcium 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572396" y="4572008"/>
            <a:ext cx="11246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dairy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00364" y="5643578"/>
            <a:ext cx="28491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carbohydrates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643834" y="5643578"/>
            <a:ext cx="9028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fuel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4282" y="0"/>
            <a:ext cx="8643998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rice and noodles .Other _______, such as ____ and _______ , help keep our body __________ well .  _______ , which we can get from eating vegetables , fruit , fish and drinking milk , help our body fight ______ .</a:t>
            </a:r>
          </a:p>
          <a:p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      But the choices we make are not just about _______ . Many people today make _______ about their eating habits ________ what they believe . Eating habits become part of who we are . Some people become _________because they believe it is healthier not to eat meat or because they think we </a:t>
            </a:r>
            <a:endParaRPr lang="zh-CN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0" y="0"/>
            <a:ext cx="19159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nutrients 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500042"/>
            <a:ext cx="10570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fibre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71670" y="571480"/>
            <a:ext cx="17894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minerals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1071546"/>
            <a:ext cx="2316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functioning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29058" y="1071546"/>
            <a:ext cx="18497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Vitamins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15140" y="2214554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disease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57290" y="3286124"/>
            <a:ext cx="18341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nutrition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20" y="3857628"/>
            <a:ext cx="15776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choices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00826" y="3786190"/>
            <a:ext cx="18133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based on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4282" y="5429264"/>
            <a:ext cx="23386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vegetarians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357167"/>
            <a:ext cx="8715436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should not kill animals for food . Others become ______ and will not eat any animal _______ at all , not even _______ or eggs . We also make choices _______ how the products are grown or made : environmentally friendly food , or “________” ,  is produced by companies who have tried to use green and clean ways to grow it . _______ vegetables are those that are grown without _________ that can be _______ to human beings or the environment . </a:t>
            </a:r>
          </a:p>
          <a:p>
            <a:endParaRPr lang="zh-CN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57356" y="857232"/>
            <a:ext cx="14716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vegans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1428736"/>
            <a:ext cx="18379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products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57686" y="2000240"/>
            <a:ext cx="18133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based on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86182" y="3143248"/>
            <a:ext cx="18261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eco-food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29190" y="1428736"/>
            <a:ext cx="16476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yoghurt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29124" y="4143380"/>
            <a:ext cx="166391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Organic</a:t>
            </a:r>
          </a:p>
          <a:p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86512" y="4714884"/>
            <a:ext cx="20258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chemicals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57422" y="5286388"/>
            <a:ext cx="16631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harmful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14290"/>
            <a:ext cx="8715436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  Because we have so much to choose _____ , many companies and stores offer _______ about what we eat . Books , magazines and _________ shows tell us about food and pills we should buy to become smarter , healthier and more beautiful . It is probably better , _______ , if we spend our time and money in ______(buy) good food and _______ (keep) a _______ diet . If we eat healthy food in the right _______ , we do not have to buy any ___________ . The same goes for “________”</a:t>
            </a:r>
            <a:endParaRPr lang="zh-CN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286644" y="214290"/>
            <a:ext cx="10909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from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72264" y="714356"/>
            <a:ext cx="13869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advice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1785926"/>
            <a:ext cx="19824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television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3500438"/>
            <a:ext cx="18151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however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4000504"/>
            <a:ext cx="14670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buying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29256" y="4000504"/>
            <a:ext cx="16466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keeping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20" y="4572008"/>
            <a:ext cx="18261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balanced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2976" y="5143512"/>
            <a:ext cx="1749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amounts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7158" y="564357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supplements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15140" y="5643578"/>
            <a:ext cx="21467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crash diets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4282" y="214290"/>
            <a:ext cx="892971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that some companies say will make us lose ______ fast . Instead of _____ (eat) expensive diet foods or ________ unhealthy diets , we can simply try to eat less fat and sugar and exercise more .</a:t>
            </a:r>
          </a:p>
          <a:p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   The best way to make sure that we will feel and look fine ___ (be) to develop healthy eating habits . We ought to learn more about our body and the fuel it needs to _______ . Only in this way ________be ready for the _________ and opportunities ______ . </a:t>
            </a:r>
            <a:endParaRPr lang="zh-CN" alt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285720" y="714356"/>
            <a:ext cx="14414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weight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43438" y="714356"/>
            <a:ext cx="13131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eating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14612" y="1285860"/>
            <a:ext cx="19287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going on 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28926" y="3429000"/>
            <a:ext cx="4924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is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57950" y="4572008"/>
            <a:ext cx="15824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keep fit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868" y="5143512"/>
            <a:ext cx="15568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will we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20" y="5643578"/>
            <a:ext cx="21339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challenges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29322" y="5643578"/>
            <a:ext cx="13003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 life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"/>
            <a:ext cx="9144000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Choosing _____ to eat ___ (be) no longer  ___ easy ___  it once ____ (be) . Our ______ (eat) habits have changed , as ____ (have) our way of life , and the fuel we need ____ our bodies ___ (be) also different . _________(tradition) 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diets 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often _____ (have) too _____ fat and too ____ calories for the 21</a:t>
            </a:r>
            <a:r>
              <a:rPr lang="en-US" altLang="zh-CN" sz="4000" baseline="30000" dirty="0" smtClean="0">
                <a:latin typeface="Times New Roman" pitchFamily="18" charset="0"/>
                <a:cs typeface="Times New Roman" pitchFamily="18" charset="0"/>
              </a:rPr>
              <a:t>st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–century person . If we want to ___________ the high _____ of modern life , we had better learn _______ (make) the right choices about what and</a:t>
            </a:r>
            <a:endParaRPr lang="zh-CN" alt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72132" y="0"/>
            <a:ext cx="5277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is</a:t>
            </a:r>
            <a:endParaRPr lang="zh-CN" alt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488" y="0"/>
            <a:ext cx="11817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what</a:t>
            </a:r>
            <a:endParaRPr lang="zh-CN" alt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43042" y="571480"/>
            <a:ext cx="612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as</a:t>
            </a:r>
            <a:endParaRPr lang="zh-CN" alt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868" y="571480"/>
            <a:ext cx="612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as</a:t>
            </a:r>
            <a:endParaRPr lang="zh-CN" alt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72198" y="571480"/>
            <a:ext cx="9829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was</a:t>
            </a:r>
            <a:endParaRPr lang="zh-CN" alt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00100" y="1214422"/>
            <a:ext cx="14382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eating</a:t>
            </a:r>
            <a:endParaRPr lang="zh-CN" alt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282" y="1785926"/>
            <a:ext cx="8691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has</a:t>
            </a:r>
            <a:endParaRPr lang="zh-CN" alt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00232" y="2428868"/>
            <a:ext cx="7841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for</a:t>
            </a:r>
            <a:endParaRPr lang="zh-CN" alt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29256" y="2428868"/>
            <a:ext cx="5277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is</a:t>
            </a:r>
            <a:endParaRPr lang="zh-CN" alt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43108" y="3071810"/>
            <a:ext cx="24461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Traditional</a:t>
            </a:r>
            <a:endParaRPr lang="zh-CN" alt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4282" y="3643314"/>
            <a:ext cx="11528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have</a:t>
            </a:r>
            <a:endParaRPr lang="zh-CN" alt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14744" y="3643314"/>
            <a:ext cx="13244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much</a:t>
            </a:r>
            <a:endParaRPr lang="zh-CN" alt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286644" y="3643314"/>
            <a:ext cx="13244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many</a:t>
            </a:r>
            <a:endParaRPr lang="zh-CN" alt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85918" y="4857760"/>
            <a:ext cx="28344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keep up with</a:t>
            </a:r>
            <a:endParaRPr lang="zh-CN" alt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00826" y="4857760"/>
            <a:ext cx="11240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pace</a:t>
            </a:r>
            <a:endParaRPr lang="zh-CN" alt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858016" y="5429264"/>
            <a:ext cx="18229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to make</a:t>
            </a:r>
            <a:endParaRPr lang="zh-CN" alt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14290"/>
            <a:ext cx="8715436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 </a:t>
            </a:r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how we eat .</a:t>
            </a:r>
            <a:endParaRPr lang="en-US" altLang="zh-CN" sz="3600" dirty="0" smtClean="0"/>
          </a:p>
          <a:p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     Stores offer all _____of food and ______</a:t>
            </a:r>
          </a:p>
          <a:p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and we have to make many ______ . When we ______ what to buy and eat , we had better think ______ the food will give us the nutrients we need . Some _______ help _____ (build) our body and make __ stronger .</a:t>
            </a:r>
          </a:p>
          <a:p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Protein , __________, is good for our ______ . Fish , meat and _____ contain a lot of _______ . Calcium , which ___ found in eggs , milk and other dairy _______ , is good for our bones and ______ (tooth) . We should also eat </a:t>
            </a:r>
            <a:endParaRPr lang="zh-CN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43306" y="785794"/>
            <a:ext cx="11849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kinds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3768" y="785794"/>
            <a:ext cx="14157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snacks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29256" y="1285860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choices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662" y="1857364"/>
            <a:ext cx="14670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choose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4414" y="2428868"/>
            <a:ext cx="16722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whether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628" y="2928934"/>
            <a:ext cx="18004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nutrients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72396" y="2928934"/>
            <a:ext cx="1133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build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86380" y="3500438"/>
            <a:ext cx="441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it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28794" y="4071942"/>
            <a:ext cx="24032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for example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15206" y="4000504"/>
            <a:ext cx="16722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muscles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14678" y="4572008"/>
            <a:ext cx="12362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beans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7158" y="5072074"/>
            <a:ext cx="14927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protein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429256" y="5143512"/>
            <a:ext cx="4924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is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000496" y="5643578"/>
            <a:ext cx="17748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products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428860" y="6211669"/>
            <a:ext cx="10823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teeth</a:t>
            </a:r>
            <a:endParaRPr lang="zh-CN" alt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1369</Words>
  <Application>Microsoft Office PowerPoint</Application>
  <PresentationFormat>全屏显示(4:3)</PresentationFormat>
  <Paragraphs>171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Company>JUJUMAO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Administrators</dc:creator>
  <cp:lastModifiedBy>Administrators</cp:lastModifiedBy>
  <cp:revision>24</cp:revision>
  <dcterms:created xsi:type="dcterms:W3CDTF">2009-02-25T05:10:27Z</dcterms:created>
  <dcterms:modified xsi:type="dcterms:W3CDTF">2009-02-25T09:08:11Z</dcterms:modified>
</cp:coreProperties>
</file>