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60" r:id="rId6"/>
    <p:sldId id="262" r:id="rId7"/>
    <p:sldId id="263" r:id="rId8"/>
    <p:sldId id="265" r:id="rId9"/>
    <p:sldId id="264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1670" name="文本框 241669"/>
          <p:cNvSpPr txBox="1"/>
          <p:nvPr/>
        </p:nvSpPr>
        <p:spPr>
          <a:xfrm>
            <a:off x="3702368" y="2947035"/>
            <a:ext cx="719137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1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1" name="直接连接符 241670"/>
          <p:cNvSpPr/>
          <p:nvPr/>
        </p:nvSpPr>
        <p:spPr>
          <a:xfrm>
            <a:off x="3573780" y="3575050"/>
            <a:ext cx="825500" cy="635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1672" name="文本框 241671"/>
          <p:cNvSpPr txBox="1"/>
          <p:nvPr/>
        </p:nvSpPr>
        <p:spPr>
          <a:xfrm>
            <a:off x="3725545" y="3489008"/>
            <a:ext cx="107950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3" name="文本框 241672"/>
          <p:cNvSpPr txBox="1"/>
          <p:nvPr/>
        </p:nvSpPr>
        <p:spPr>
          <a:xfrm>
            <a:off x="4781233" y="3222943"/>
            <a:ext cx="107950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+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4" name="文本框 241673"/>
          <p:cNvSpPr txBox="1"/>
          <p:nvPr/>
        </p:nvSpPr>
        <p:spPr>
          <a:xfrm>
            <a:off x="5748973" y="2970530"/>
            <a:ext cx="935037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2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5" name="文本框 241674"/>
          <p:cNvSpPr txBox="1"/>
          <p:nvPr/>
        </p:nvSpPr>
        <p:spPr>
          <a:xfrm>
            <a:off x="5758498" y="3476308"/>
            <a:ext cx="107950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6" name="直接连接符 241675"/>
          <p:cNvSpPr/>
          <p:nvPr/>
        </p:nvSpPr>
        <p:spPr>
          <a:xfrm>
            <a:off x="5619750" y="3575050"/>
            <a:ext cx="726440" cy="635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1678" name="文本框 241677"/>
          <p:cNvSpPr txBox="1"/>
          <p:nvPr/>
        </p:nvSpPr>
        <p:spPr>
          <a:xfrm>
            <a:off x="7131050" y="3205163"/>
            <a:ext cx="107950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?</a:t>
            </a:r>
            <a:endParaRPr lang="en-US" altLang="zh-CN" sz="40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9" name="文本框 241678"/>
          <p:cNvSpPr txBox="1"/>
          <p:nvPr/>
        </p:nvSpPr>
        <p:spPr>
          <a:xfrm>
            <a:off x="6490653" y="3243898"/>
            <a:ext cx="107950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4000" b="1">
                <a:solidFill>
                  <a:srgbClr val="002060"/>
                </a:solidFill>
                <a:latin typeface="Arial" charset="0"/>
                <a:ea typeface="楷体_GB2312" pitchFamily="49" charset="-122"/>
              </a:rPr>
              <a:t>=</a:t>
            </a:r>
            <a:endParaRPr lang="en-US" altLang="zh-CN" sz="4000" b="1">
              <a:solidFill>
                <a:srgbClr val="00206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86" name="矩形 241685"/>
          <p:cNvSpPr/>
          <p:nvPr/>
        </p:nvSpPr>
        <p:spPr>
          <a:xfrm>
            <a:off x="2092325" y="9939338"/>
            <a:ext cx="9144000" cy="476250"/>
          </a:xfrm>
          <a:prstGeom prst="rect">
            <a:avLst/>
          </a:prstGeom>
          <a:solidFill>
            <a:srgbClr val="CCFFCC"/>
          </a:solidFill>
          <a:ln w="28575">
            <a:noFill/>
          </a:ln>
        </p:spPr>
        <p:txBody>
          <a:bodyPr/>
          <a:p>
            <a:endParaRPr lang="zh-CN" altLang="en-US" sz="4000">
              <a:solidFill>
                <a:srgbClr val="002060"/>
              </a:solidFill>
            </a:endParaRPr>
          </a:p>
        </p:txBody>
      </p:sp>
      <p:pic>
        <p:nvPicPr>
          <p:cNvPr id="241687" name="图片 241686" descr="别具一格的校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0" y="9218613"/>
            <a:ext cx="1127125" cy="119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1995" y="2060575"/>
            <a:ext cx="11003915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1. </a:t>
            </a: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初步学会简单的同分母分数加、减法的计算。能用同分母分数加、减法解决简单的实际问题。</a:t>
            </a:r>
            <a:b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</a:br>
            <a:endParaRPr lang="zh-CN" altLang="en-US" sz="32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2. </a:t>
            </a: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能在计算同分母分数加、减法和解决简单的分数实际问题的过程中，进行简单的、有条理的思考。</a:t>
            </a:r>
            <a:endParaRPr lang="zh-CN" altLang="en-US" sz="32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2780" y="960755"/>
            <a:ext cx="3550920" cy="1097280"/>
          </a:xfrm>
          <a:prstGeom prst="rect">
            <a:avLst/>
          </a:prstGeom>
          <a:noFill/>
          <a:effectLst>
            <a:outerShdw dist="50800" dir="10200000" algn="tl" rotWithShape="0">
              <a:schemeClr val="bg1">
                <a:alpha val="100000"/>
              </a:schemeClr>
            </a:outerShdw>
          </a:effectLst>
        </p:spPr>
        <p:txBody>
          <a:bodyPr wrap="none" rtlCol="0" anchor="t">
            <a:spAutoFit/>
          </a:bodyPr>
          <a:p>
            <a:r>
              <a:rPr lang="zh-CN" altLang="en-US" sz="6600" b="1" dirty="0">
                <a:ln>
                  <a:noFill/>
                </a:ln>
                <a:solidFill>
                  <a:srgbClr val="FF0000"/>
                </a:solidFill>
                <a:ea typeface="楷体_GB2312" pitchFamily="49" charset="-122"/>
                <a:sym typeface="+mn-ea"/>
              </a:rPr>
              <a:t>学习目标</a:t>
            </a:r>
            <a:endParaRPr lang="zh-CN" altLang="en-US" sz="6600" b="1" dirty="0">
              <a:ln>
                <a:noFill/>
              </a:ln>
              <a:solidFill>
                <a:srgbClr val="FF0000"/>
              </a:solidFill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y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830" y="1572895"/>
            <a:ext cx="927100" cy="1009650"/>
          </a:xfrm>
          <a:prstGeom prst="rect">
            <a:avLst/>
          </a:prstGeom>
        </p:spPr>
      </p:pic>
      <p:pic>
        <p:nvPicPr>
          <p:cNvPr id="10" name="图片 9" descr="y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90" y="1756410"/>
            <a:ext cx="1047115" cy="941705"/>
          </a:xfrm>
          <a:prstGeom prst="rect">
            <a:avLst/>
          </a:prstGeom>
        </p:spPr>
      </p:pic>
      <p:pic>
        <p:nvPicPr>
          <p:cNvPr id="11" name="图片 10" descr="y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4335" y="1415415"/>
            <a:ext cx="889000" cy="1031875"/>
          </a:xfrm>
          <a:prstGeom prst="rect">
            <a:avLst/>
          </a:prstGeom>
        </p:spPr>
      </p:pic>
      <p:pic>
        <p:nvPicPr>
          <p:cNvPr id="12" name="图片 11" descr="y4"/>
          <p:cNvPicPr>
            <a:picLocks noChangeAspect="1"/>
          </p:cNvPicPr>
          <p:nvPr/>
        </p:nvPicPr>
        <p:blipFill>
          <a:blip r:embed="rId5">
            <a:clrChange>
              <a:clrFrom>
                <a:srgbClr val="050503">
                  <a:alpha val="100000"/>
                </a:srgbClr>
              </a:clrFrom>
              <a:clrTo>
                <a:srgbClr val="05050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495" y="908050"/>
            <a:ext cx="927100" cy="934720"/>
          </a:xfrm>
          <a:prstGeom prst="rect">
            <a:avLst/>
          </a:prstGeom>
        </p:spPr>
      </p:pic>
      <p:pic>
        <p:nvPicPr>
          <p:cNvPr id="13" name="图片 12" descr="y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980" y="927735"/>
            <a:ext cx="927100" cy="927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3200" y="1732280"/>
            <a:ext cx="2685415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宋体" pitchFamily="2" charset="-122"/>
                <a:sym typeface="+mn-ea"/>
              </a:rPr>
              <a:t>哥哥吃了月饼的</a:t>
            </a:r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  <a:p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  <a:p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03055" y="2435860"/>
            <a:ext cx="268541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宋体" pitchFamily="2" charset="-122"/>
                <a:sym typeface="+mn-ea"/>
              </a:rPr>
              <a:t>妹妹吃了月饼的</a:t>
            </a:r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2460" y="3824605"/>
            <a:ext cx="590296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  <a:sym typeface="+mn-ea"/>
              </a:rPr>
              <a:t>他们一共吃了这个月饼的几分之几？</a:t>
            </a:r>
            <a:endParaRPr lang="zh-CN" altLang="en-US" sz="2800" b="1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65955" y="4578985"/>
            <a:ext cx="868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</a:rPr>
              <a:t>+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59780" y="4572635"/>
            <a:ext cx="868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</a:rPr>
              <a:t>=</a:t>
            </a:r>
            <a:endParaRPr lang="en-US" altLang="zh-CN" sz="4000">
              <a:solidFill>
                <a:schemeClr val="bg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876935" y="2722880"/>
            <a:ext cx="64643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963295" y="2701925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72185" y="2209800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0321925" y="3373120"/>
            <a:ext cx="64643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0408285" y="3352165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417175" y="2860040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2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76935" y="2209800"/>
            <a:ext cx="960120" cy="1071245"/>
            <a:chOff x="1381" y="3480"/>
            <a:chExt cx="1512" cy="168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1381" y="4288"/>
              <a:ext cx="1018" cy="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1517" y="4255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31" y="3480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1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330180" y="2858770"/>
            <a:ext cx="960120" cy="1071245"/>
            <a:chOff x="6944" y="5944"/>
            <a:chExt cx="1512" cy="1687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6944" y="6752"/>
              <a:ext cx="1018" cy="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7080" y="6719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094" y="5944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2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6922135" y="3284220"/>
            <a:ext cx="64643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7008495" y="3263265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017385" y="2771140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3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925945" y="2769235"/>
            <a:ext cx="960120" cy="1071245"/>
            <a:chOff x="1381" y="3480"/>
            <a:chExt cx="1512" cy="1687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381" y="4288"/>
              <a:ext cx="1018" cy="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1517" y="4255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531" y="3480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3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5729 0.012778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1406 0.033241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9 0.001389 L 0.019271 -0.00092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8281 -0.022593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5677 -0.017870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52 0.013889 L -0.236458 0.253333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98 0.000000 L 0.289844 0.214259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9375 0.210463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23333 0.323333 " pathEditMode="relative" rAng="0" ptsTypes="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33385 0.231574 " pathEditMode="relative" rAng="0" ptsTypes="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52 0.248889 L 0.017500 0.177407 " pathEditMode="relative" rAng="0" ptsTypes="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3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750 0.208056 L 0.018802 0.173889 " pathEditMode="relative" rAng="0" ptsTypes="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63 0.214167 L 0.020052 0.176296 " pathEditMode="relative" rAng="0" ptsTypes="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8333 0.244630 " pathEditMode="relative" rAng="0" ptsTypes="">
                                      <p:cBhvr>
                                        <p:cTn id="1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38" grpId="0"/>
      <p:bldP spid="48" grpId="0"/>
      <p:bldP spid="49" grpId="0"/>
      <p:bldP spid="51" grpId="0"/>
      <p:bldP spid="52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1670" name="文本框 241669"/>
          <p:cNvSpPr txBox="1"/>
          <p:nvPr/>
        </p:nvSpPr>
        <p:spPr>
          <a:xfrm>
            <a:off x="2640013" y="2206625"/>
            <a:ext cx="719137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1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1" name="直接连接符 241670"/>
          <p:cNvSpPr/>
          <p:nvPr/>
        </p:nvSpPr>
        <p:spPr>
          <a:xfrm>
            <a:off x="2424113" y="357505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1672" name="文本框 241671"/>
          <p:cNvSpPr txBox="1"/>
          <p:nvPr/>
        </p:nvSpPr>
        <p:spPr>
          <a:xfrm>
            <a:off x="2711450" y="3430588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3" name="文本框 241672"/>
          <p:cNvSpPr txBox="1"/>
          <p:nvPr/>
        </p:nvSpPr>
        <p:spPr>
          <a:xfrm>
            <a:off x="4008438" y="2811463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+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4" name="文本框 241673"/>
          <p:cNvSpPr txBox="1"/>
          <p:nvPr/>
        </p:nvSpPr>
        <p:spPr>
          <a:xfrm>
            <a:off x="5376863" y="2206625"/>
            <a:ext cx="935037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2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5" name="文本框 241674"/>
          <p:cNvSpPr txBox="1"/>
          <p:nvPr/>
        </p:nvSpPr>
        <p:spPr>
          <a:xfrm>
            <a:off x="5303838" y="3430588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6" name="直接连接符 241675"/>
          <p:cNvSpPr/>
          <p:nvPr/>
        </p:nvSpPr>
        <p:spPr>
          <a:xfrm>
            <a:off x="5086350" y="357505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1677" name="文本框 241676"/>
          <p:cNvSpPr txBox="1"/>
          <p:nvPr/>
        </p:nvSpPr>
        <p:spPr>
          <a:xfrm>
            <a:off x="8185150" y="2206625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3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8" name="文本框 241677"/>
          <p:cNvSpPr txBox="1"/>
          <p:nvPr/>
        </p:nvSpPr>
        <p:spPr>
          <a:xfrm>
            <a:off x="8185150" y="3430588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79" name="文本框 241678"/>
          <p:cNvSpPr txBox="1"/>
          <p:nvPr/>
        </p:nvSpPr>
        <p:spPr>
          <a:xfrm>
            <a:off x="6745288" y="2811463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=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1680" name="直接连接符 241679"/>
          <p:cNvSpPr/>
          <p:nvPr/>
        </p:nvSpPr>
        <p:spPr>
          <a:xfrm>
            <a:off x="7823200" y="357505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1683" name="文本框 241682"/>
          <p:cNvSpPr txBox="1"/>
          <p:nvPr/>
        </p:nvSpPr>
        <p:spPr>
          <a:xfrm>
            <a:off x="1895475" y="1791018"/>
            <a:ext cx="864076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同分母分数加法的计算：分子相加，分母不变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1686" name="矩形 241685"/>
          <p:cNvSpPr/>
          <p:nvPr/>
        </p:nvSpPr>
        <p:spPr>
          <a:xfrm>
            <a:off x="1558925" y="9939338"/>
            <a:ext cx="9144000" cy="476250"/>
          </a:xfrm>
          <a:prstGeom prst="rect">
            <a:avLst/>
          </a:prstGeom>
          <a:solidFill>
            <a:srgbClr val="CCFFCC"/>
          </a:solidFill>
          <a:ln w="2857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41687" name="图片 241686" descr="别具一格的校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0" y="9218613"/>
            <a:ext cx="1127125" cy="119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-0.06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06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1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1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/>
      <p:bldP spid="241672" grpId="0"/>
      <p:bldP spid="241672" grpId="1"/>
      <p:bldP spid="241673" grpId="0"/>
      <p:bldP spid="241673" grpId="1"/>
      <p:bldP spid="241674" grpId="0"/>
      <p:bldP spid="241675" grpId="0"/>
      <p:bldP spid="241675" grpId="1"/>
      <p:bldP spid="241677" grpId="0"/>
      <p:bldP spid="241679" grpId="0"/>
      <p:bldP spid="241679" grpId="1"/>
      <p:bldP spid="2416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y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830" y="1572895"/>
            <a:ext cx="927100" cy="1009650"/>
          </a:xfrm>
          <a:prstGeom prst="rect">
            <a:avLst/>
          </a:prstGeom>
        </p:spPr>
      </p:pic>
      <p:pic>
        <p:nvPicPr>
          <p:cNvPr id="10" name="图片 9" descr="y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90" y="1756410"/>
            <a:ext cx="1047115" cy="941705"/>
          </a:xfrm>
          <a:prstGeom prst="rect">
            <a:avLst/>
          </a:prstGeom>
        </p:spPr>
      </p:pic>
      <p:pic>
        <p:nvPicPr>
          <p:cNvPr id="11" name="图片 10" descr="y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4335" y="1415415"/>
            <a:ext cx="889000" cy="1031875"/>
          </a:xfrm>
          <a:prstGeom prst="rect">
            <a:avLst/>
          </a:prstGeom>
        </p:spPr>
      </p:pic>
      <p:pic>
        <p:nvPicPr>
          <p:cNvPr id="12" name="图片 11" descr="y4"/>
          <p:cNvPicPr>
            <a:picLocks noChangeAspect="1"/>
          </p:cNvPicPr>
          <p:nvPr/>
        </p:nvPicPr>
        <p:blipFill>
          <a:blip r:embed="rId5">
            <a:clrChange>
              <a:clrFrom>
                <a:srgbClr val="050503">
                  <a:alpha val="100000"/>
                </a:srgbClr>
              </a:clrFrom>
              <a:clrTo>
                <a:srgbClr val="05050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495" y="908050"/>
            <a:ext cx="927100" cy="934720"/>
          </a:xfrm>
          <a:prstGeom prst="rect">
            <a:avLst/>
          </a:prstGeom>
        </p:spPr>
      </p:pic>
      <p:pic>
        <p:nvPicPr>
          <p:cNvPr id="13" name="图片 12" descr="y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980" y="927735"/>
            <a:ext cx="927100" cy="927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3200" y="1732280"/>
            <a:ext cx="2685415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宋体" pitchFamily="2" charset="-122"/>
                <a:sym typeface="+mn-ea"/>
              </a:rPr>
              <a:t>哥哥吃了月饼的</a:t>
            </a:r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  <a:p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  <a:p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03055" y="2435860"/>
            <a:ext cx="268541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宋体" pitchFamily="2" charset="-122"/>
                <a:sym typeface="+mn-ea"/>
              </a:rPr>
              <a:t>妹妹吃了月饼的</a:t>
            </a:r>
            <a:endParaRPr lang="zh-CN" altLang="en-US" sz="2800" b="1" dirty="0">
              <a:solidFill>
                <a:schemeClr val="bg1"/>
              </a:solidFill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2460" y="3824605"/>
            <a:ext cx="554545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  <a:sym typeface="+mn-ea"/>
              </a:rPr>
              <a:t>妹妹比哥哥多吃月饼的几分之几？</a:t>
            </a:r>
            <a:endParaRPr lang="zh-CN" altLang="en-US" sz="2800" b="1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332605" y="4331335"/>
            <a:ext cx="868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</a:rPr>
              <a:t>_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59780" y="4572635"/>
            <a:ext cx="868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</a:rPr>
              <a:t>=</a:t>
            </a:r>
            <a:endParaRPr lang="en-US" altLang="zh-CN" sz="4000">
              <a:solidFill>
                <a:schemeClr val="bg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876935" y="2722880"/>
            <a:ext cx="64643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963295" y="2701925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72185" y="2209800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0321925" y="3373120"/>
            <a:ext cx="64643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0408285" y="3352165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417175" y="2860040"/>
            <a:ext cx="86487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rPr>
              <a:t>2</a:t>
            </a:r>
            <a:endParaRPr lang="en-US" altLang="zh-CN" sz="3200" b="1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76935" y="2209800"/>
            <a:ext cx="960120" cy="1071245"/>
            <a:chOff x="1381" y="3480"/>
            <a:chExt cx="1512" cy="168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1381" y="4288"/>
              <a:ext cx="1018" cy="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1517" y="4255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31" y="3480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1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330180" y="2858770"/>
            <a:ext cx="960120" cy="1071245"/>
            <a:chOff x="6944" y="5944"/>
            <a:chExt cx="1512" cy="1687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6944" y="6752"/>
              <a:ext cx="1018" cy="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7080" y="6719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094" y="5944"/>
              <a:ext cx="1362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2</a:t>
              </a:r>
              <a:endParaRPr lang="en-US" altLang="zh-CN" sz="3200" b="1">
                <a:solidFill>
                  <a:srgbClr val="FF0000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5729 0.012778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1406 0.033241 " pathEditMode="relative" rAng="0" ptsTypes="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9 0.001389 L 0.019271 -0.000926 " pathEditMode="relative" rAng="0" ptsTypes="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8281 -0.022593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15677 -0.017870 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52 0.013889 L -0.236458 0.253333 " pathEditMode="relative" rAng="0" ptsTypes="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98 0.000000 L 0.289844 0.214259 " pathEditMode="relative" rAng="0" ptsTypes="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9375 0.210463 " pathEditMode="relative" rAng="0" ptsTypes="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70208 0.222130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36094 0.319630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38" grpId="0"/>
      <p:bldP spid="48" grpId="0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2693" name="文本框 242692"/>
          <p:cNvSpPr txBox="1"/>
          <p:nvPr/>
        </p:nvSpPr>
        <p:spPr>
          <a:xfrm>
            <a:off x="4911725" y="2098675"/>
            <a:ext cx="719138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1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694" name="直接连接符 242693"/>
          <p:cNvSpPr/>
          <p:nvPr/>
        </p:nvSpPr>
        <p:spPr>
          <a:xfrm>
            <a:off x="4697413" y="3438525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2695" name="文本框 242694"/>
          <p:cNvSpPr txBox="1"/>
          <p:nvPr/>
        </p:nvSpPr>
        <p:spPr>
          <a:xfrm>
            <a:off x="4913313" y="3295650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696" name="文本框 242695"/>
          <p:cNvSpPr txBox="1"/>
          <p:nvPr/>
        </p:nvSpPr>
        <p:spPr>
          <a:xfrm>
            <a:off x="2322513" y="2098675"/>
            <a:ext cx="935037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2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697" name="文本框 242696"/>
          <p:cNvSpPr txBox="1"/>
          <p:nvPr/>
        </p:nvSpPr>
        <p:spPr>
          <a:xfrm>
            <a:off x="2249488" y="3322638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698" name="直接连接符 242697"/>
          <p:cNvSpPr/>
          <p:nvPr/>
        </p:nvSpPr>
        <p:spPr>
          <a:xfrm>
            <a:off x="2032000" y="346710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2699" name="文本框 242698"/>
          <p:cNvSpPr txBox="1"/>
          <p:nvPr/>
        </p:nvSpPr>
        <p:spPr>
          <a:xfrm>
            <a:off x="7829550" y="2098675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1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700" name="文本框 242699"/>
          <p:cNvSpPr txBox="1"/>
          <p:nvPr/>
        </p:nvSpPr>
        <p:spPr>
          <a:xfrm>
            <a:off x="7829550" y="3322638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701" name="文本框 242700"/>
          <p:cNvSpPr txBox="1"/>
          <p:nvPr/>
        </p:nvSpPr>
        <p:spPr>
          <a:xfrm>
            <a:off x="6389688" y="2703513"/>
            <a:ext cx="10795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chemeClr val="bg1"/>
                </a:solidFill>
                <a:latin typeface="Arial" charset="0"/>
                <a:ea typeface="楷体_GB2312" pitchFamily="49" charset="-122"/>
              </a:rPr>
              <a:t>=</a:t>
            </a:r>
            <a:endParaRPr lang="en-US" altLang="zh-CN" sz="9600" b="1">
              <a:solidFill>
                <a:schemeClr val="bg1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42702" name="直接连接符 242701"/>
          <p:cNvSpPr/>
          <p:nvPr/>
        </p:nvSpPr>
        <p:spPr>
          <a:xfrm>
            <a:off x="7467600" y="346710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2703" name="文本框 242702"/>
          <p:cNvSpPr txBox="1"/>
          <p:nvPr/>
        </p:nvSpPr>
        <p:spPr>
          <a:xfrm>
            <a:off x="1457325" y="1131888"/>
            <a:ext cx="8640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同分母分数减法的计算：分子相减，分母不变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2704" name="直接连接符 242703"/>
          <p:cNvSpPr/>
          <p:nvPr/>
        </p:nvSpPr>
        <p:spPr>
          <a:xfrm>
            <a:off x="3903663" y="3511550"/>
            <a:ext cx="433387" cy="0"/>
          </a:xfrm>
          <a:prstGeom prst="line">
            <a:avLst/>
          </a:prstGeom>
          <a:ln w="857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065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063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42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26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  <p:bldP spid="242693" grpId="1"/>
      <p:bldP spid="242695" grpId="0"/>
      <p:bldP spid="242695" grpId="1"/>
      <p:bldP spid="242695" grpId="2"/>
      <p:bldP spid="242696" grpId="0"/>
      <p:bldP spid="242696" grpId="1"/>
      <p:bldP spid="242697" grpId="0"/>
      <p:bldP spid="242697" grpId="1"/>
      <p:bldP spid="242697" grpId="2"/>
      <p:bldP spid="242699" grpId="0"/>
      <p:bldP spid="242700" grpId="0"/>
      <p:bldP spid="242701" grpId="0"/>
      <p:bldP spid="242701" grpId="1"/>
      <p:bldP spid="24270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3533" name="文本框 233532"/>
          <p:cNvSpPr txBox="1"/>
          <p:nvPr/>
        </p:nvSpPr>
        <p:spPr>
          <a:xfrm>
            <a:off x="3503613" y="765175"/>
            <a:ext cx="1368425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charset="0"/>
                <a:ea typeface="宋体" pitchFamily="2" charset="-122"/>
              </a:rPr>
              <a:t>计算</a:t>
            </a:r>
            <a:endParaRPr lang="zh-CN" altLang="en-US" sz="3200" b="1" dirty="0">
              <a:latin typeface="Arial" charset="0"/>
              <a:ea typeface="宋体" pitchFamily="2" charset="-122"/>
            </a:endParaRPr>
          </a:p>
        </p:txBody>
      </p:sp>
      <p:grpSp>
        <p:nvGrpSpPr>
          <p:cNvPr id="233535" name="组合 233534"/>
          <p:cNvGrpSpPr/>
          <p:nvPr/>
        </p:nvGrpSpPr>
        <p:grpSpPr>
          <a:xfrm>
            <a:off x="4511675" y="585788"/>
            <a:ext cx="1871663" cy="989012"/>
            <a:chOff x="3067" y="3158"/>
            <a:chExt cx="1310" cy="757"/>
          </a:xfrm>
        </p:grpSpPr>
        <p:grpSp>
          <p:nvGrpSpPr>
            <p:cNvPr id="233536" name="组合 233535"/>
            <p:cNvGrpSpPr/>
            <p:nvPr/>
          </p:nvGrpSpPr>
          <p:grpSpPr>
            <a:xfrm>
              <a:off x="3067" y="3171"/>
              <a:ext cx="403" cy="744"/>
              <a:chOff x="2976" y="3216"/>
              <a:chExt cx="467" cy="744"/>
            </a:xfrm>
          </p:grpSpPr>
          <p:sp>
            <p:nvSpPr>
              <p:cNvPr id="233537" name="文本框 233536"/>
              <p:cNvSpPr txBox="1"/>
              <p:nvPr/>
            </p:nvSpPr>
            <p:spPr>
              <a:xfrm>
                <a:off x="3093" y="3610"/>
                <a:ext cx="272" cy="3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>
                  <a:spcBef>
                    <a:spcPct val="50000"/>
                  </a:spcBef>
                </a:pPr>
                <a:r>
                  <a:rPr lang="en-US" altLang="zh-CN" sz="2400" b="1">
                    <a:latin typeface="Arial" charset="0"/>
                    <a:ea typeface="宋体" pitchFamily="2" charset="-122"/>
                  </a:rPr>
                  <a:t>8</a:t>
                </a:r>
                <a:endParaRPr lang="en-US" altLang="zh-CN" sz="2400" b="1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33538" name="文本框 233537"/>
              <p:cNvSpPr txBox="1"/>
              <p:nvPr/>
            </p:nvSpPr>
            <p:spPr>
              <a:xfrm>
                <a:off x="2976" y="3216"/>
                <a:ext cx="467" cy="3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2400" b="1">
                    <a:latin typeface="Arial" charset="0"/>
                    <a:ea typeface="宋体" pitchFamily="2" charset="-122"/>
                  </a:rPr>
                  <a:t>7</a:t>
                </a:r>
                <a:endParaRPr lang="en-US" altLang="zh-CN" sz="2400" b="1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33539" name="直接连接符 233538"/>
              <p:cNvSpPr/>
              <p:nvPr/>
            </p:nvSpPr>
            <p:spPr>
              <a:xfrm flipV="1">
                <a:off x="3016" y="3612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3540" name="文本框 233539"/>
            <p:cNvSpPr txBox="1"/>
            <p:nvPr/>
          </p:nvSpPr>
          <p:spPr>
            <a:xfrm>
              <a:off x="3334" y="3314"/>
              <a:ext cx="520" cy="44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0">
                  <a:latin typeface="Arial" charset="0"/>
                  <a:ea typeface="宋体" pitchFamily="2" charset="-122"/>
                </a:rPr>
                <a:t>-</a:t>
              </a:r>
              <a:endParaRPr lang="en-US" altLang="zh-CN" sz="3200" b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3541" name="文本框 233540"/>
            <p:cNvSpPr txBox="1"/>
            <p:nvPr/>
          </p:nvSpPr>
          <p:spPr>
            <a:xfrm>
              <a:off x="4104" y="3384"/>
              <a:ext cx="273" cy="35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endParaRPr sz="2400" b="1" dirty="0"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33542" name="组合 233541"/>
            <p:cNvGrpSpPr/>
            <p:nvPr/>
          </p:nvGrpSpPr>
          <p:grpSpPr>
            <a:xfrm>
              <a:off x="3742" y="3158"/>
              <a:ext cx="403" cy="744"/>
              <a:chOff x="2976" y="3216"/>
              <a:chExt cx="467" cy="744"/>
            </a:xfrm>
          </p:grpSpPr>
          <p:sp>
            <p:nvSpPr>
              <p:cNvPr id="233543" name="文本框 233542"/>
              <p:cNvSpPr txBox="1"/>
              <p:nvPr/>
            </p:nvSpPr>
            <p:spPr>
              <a:xfrm>
                <a:off x="3093" y="3610"/>
                <a:ext cx="273" cy="3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>
                  <a:spcBef>
                    <a:spcPct val="50000"/>
                  </a:spcBef>
                </a:pPr>
                <a:r>
                  <a:rPr lang="en-US" altLang="zh-CN" sz="2400" b="1">
                    <a:latin typeface="Arial" charset="0"/>
                    <a:ea typeface="宋体" pitchFamily="2" charset="-122"/>
                  </a:rPr>
                  <a:t>8</a:t>
                </a:r>
                <a:endParaRPr lang="en-US" altLang="zh-CN" sz="2400" b="1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33544" name="文本框 233543"/>
              <p:cNvSpPr txBox="1"/>
              <p:nvPr/>
            </p:nvSpPr>
            <p:spPr>
              <a:xfrm>
                <a:off x="2976" y="3216"/>
                <a:ext cx="467" cy="3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2400" b="1">
                    <a:latin typeface="Arial" charset="0"/>
                    <a:ea typeface="宋体" pitchFamily="2" charset="-122"/>
                  </a:rPr>
                  <a:t>2</a:t>
                </a:r>
                <a:endParaRPr lang="en-US" altLang="zh-CN" sz="2400" b="1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33545" name="直接连接符 233544"/>
              <p:cNvSpPr/>
              <p:nvPr/>
            </p:nvSpPr>
            <p:spPr>
              <a:xfrm flipV="1">
                <a:off x="3016" y="3612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233553" name="组合 233552"/>
          <p:cNvGrpSpPr/>
          <p:nvPr/>
        </p:nvGrpSpPr>
        <p:grpSpPr>
          <a:xfrm>
            <a:off x="4440238" y="1971675"/>
            <a:ext cx="2520950" cy="304800"/>
            <a:chOff x="1837" y="1242"/>
            <a:chExt cx="1588" cy="192"/>
          </a:xfrm>
        </p:grpSpPr>
        <p:sp>
          <p:nvSpPr>
            <p:cNvPr id="233491" name="矩形 233490"/>
            <p:cNvSpPr/>
            <p:nvPr/>
          </p:nvSpPr>
          <p:spPr>
            <a:xfrm>
              <a:off x="1837" y="1242"/>
              <a:ext cx="794" cy="192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3492" name="矩形 233491"/>
            <p:cNvSpPr/>
            <p:nvPr/>
          </p:nvSpPr>
          <p:spPr>
            <a:xfrm>
              <a:off x="2631" y="1242"/>
              <a:ext cx="794" cy="192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3495" name="矩形 233494"/>
          <p:cNvSpPr/>
          <p:nvPr/>
        </p:nvSpPr>
        <p:spPr>
          <a:xfrm>
            <a:off x="4440238" y="2293938"/>
            <a:ext cx="1260475" cy="30638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496" name="矩形 233495"/>
          <p:cNvSpPr/>
          <p:nvPr/>
        </p:nvSpPr>
        <p:spPr>
          <a:xfrm>
            <a:off x="5700713" y="2293938"/>
            <a:ext cx="1260475" cy="30638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501" name="矩形 233500"/>
          <p:cNvSpPr/>
          <p:nvPr/>
        </p:nvSpPr>
        <p:spPr>
          <a:xfrm>
            <a:off x="4440238" y="2601913"/>
            <a:ext cx="1260475" cy="30638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502" name="矩形 233501"/>
          <p:cNvSpPr/>
          <p:nvPr/>
        </p:nvSpPr>
        <p:spPr>
          <a:xfrm>
            <a:off x="5700713" y="2601913"/>
            <a:ext cx="1260475" cy="30638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504" name="矩形 233503"/>
          <p:cNvSpPr/>
          <p:nvPr/>
        </p:nvSpPr>
        <p:spPr>
          <a:xfrm>
            <a:off x="4440238" y="2908300"/>
            <a:ext cx="1260475" cy="3048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505" name="矩形 233504"/>
          <p:cNvSpPr/>
          <p:nvPr/>
        </p:nvSpPr>
        <p:spPr>
          <a:xfrm>
            <a:off x="5700713" y="2908300"/>
            <a:ext cx="1260475" cy="3048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551" name="矩形 233550"/>
          <p:cNvSpPr/>
          <p:nvPr/>
        </p:nvSpPr>
        <p:spPr>
          <a:xfrm>
            <a:off x="4295775" y="1557338"/>
            <a:ext cx="2808288" cy="647700"/>
          </a:xfrm>
          <a:prstGeom prst="rect">
            <a:avLst/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33556" name="组合 233555"/>
          <p:cNvGrpSpPr/>
          <p:nvPr/>
        </p:nvGrpSpPr>
        <p:grpSpPr>
          <a:xfrm>
            <a:off x="4440238" y="1773238"/>
            <a:ext cx="2520950" cy="304800"/>
            <a:chOff x="1837" y="1242"/>
            <a:chExt cx="1588" cy="192"/>
          </a:xfrm>
        </p:grpSpPr>
        <p:sp>
          <p:nvSpPr>
            <p:cNvPr id="233557" name="矩形 233556"/>
            <p:cNvSpPr/>
            <p:nvPr/>
          </p:nvSpPr>
          <p:spPr>
            <a:xfrm>
              <a:off x="1837" y="1242"/>
              <a:ext cx="794" cy="192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3558" name="矩形 233557"/>
            <p:cNvSpPr/>
            <p:nvPr/>
          </p:nvSpPr>
          <p:spPr>
            <a:xfrm>
              <a:off x="2631" y="1242"/>
              <a:ext cx="794" cy="192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3576" name="文本框 233575"/>
          <p:cNvSpPr txBox="1"/>
          <p:nvPr/>
        </p:nvSpPr>
        <p:spPr>
          <a:xfrm>
            <a:off x="7864475" y="3652838"/>
            <a:ext cx="390525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endParaRPr sz="24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233598" name="文本框 233597"/>
          <p:cNvSpPr txBox="1"/>
          <p:nvPr/>
        </p:nvSpPr>
        <p:spPr>
          <a:xfrm>
            <a:off x="5302250" y="3457575"/>
            <a:ext cx="719138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2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599" name="直接连接符 233598"/>
          <p:cNvSpPr/>
          <p:nvPr/>
        </p:nvSpPr>
        <p:spPr>
          <a:xfrm>
            <a:off x="5087938" y="4797425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600" name="文本框 233599"/>
          <p:cNvSpPr txBox="1"/>
          <p:nvPr/>
        </p:nvSpPr>
        <p:spPr>
          <a:xfrm>
            <a:off x="5303838" y="4654550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8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1" name="文本框 233600"/>
          <p:cNvSpPr txBox="1"/>
          <p:nvPr/>
        </p:nvSpPr>
        <p:spPr>
          <a:xfrm>
            <a:off x="2713038" y="3457575"/>
            <a:ext cx="935037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7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2" name="文本框 233601"/>
          <p:cNvSpPr txBox="1"/>
          <p:nvPr/>
        </p:nvSpPr>
        <p:spPr>
          <a:xfrm>
            <a:off x="2640013" y="4681538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8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3" name="直接连接符 233602"/>
          <p:cNvSpPr/>
          <p:nvPr/>
        </p:nvSpPr>
        <p:spPr>
          <a:xfrm>
            <a:off x="2422525" y="4826000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604" name="文本框 233603"/>
          <p:cNvSpPr txBox="1"/>
          <p:nvPr/>
        </p:nvSpPr>
        <p:spPr>
          <a:xfrm>
            <a:off x="8220075" y="3457575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5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5" name="文本框 233604"/>
          <p:cNvSpPr txBox="1"/>
          <p:nvPr/>
        </p:nvSpPr>
        <p:spPr>
          <a:xfrm>
            <a:off x="8220075" y="4681538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8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6" name="文本框 233605"/>
          <p:cNvSpPr txBox="1"/>
          <p:nvPr/>
        </p:nvSpPr>
        <p:spPr>
          <a:xfrm>
            <a:off x="6780213" y="4062413"/>
            <a:ext cx="10795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9600" b="1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=</a:t>
            </a:r>
            <a:endParaRPr lang="en-US" altLang="zh-CN" sz="9600" b="1">
              <a:solidFill>
                <a:srgbClr val="FF00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33607" name="直接连接符 233606"/>
          <p:cNvSpPr/>
          <p:nvPr/>
        </p:nvSpPr>
        <p:spPr>
          <a:xfrm>
            <a:off x="7967663" y="4797425"/>
            <a:ext cx="1441450" cy="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609" name="直接连接符 233608"/>
          <p:cNvSpPr/>
          <p:nvPr/>
        </p:nvSpPr>
        <p:spPr>
          <a:xfrm>
            <a:off x="4294188" y="4870450"/>
            <a:ext cx="433387" cy="0"/>
          </a:xfrm>
          <a:prstGeom prst="line">
            <a:avLst/>
          </a:prstGeom>
          <a:ln w="857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3612" name="文本框 233611"/>
          <p:cNvSpPr txBox="1"/>
          <p:nvPr/>
        </p:nvSpPr>
        <p:spPr>
          <a:xfrm>
            <a:off x="4800600" y="220503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3613" name="文本框 233612"/>
          <p:cNvSpPr txBox="1"/>
          <p:nvPr/>
        </p:nvSpPr>
        <p:spPr>
          <a:xfrm>
            <a:off x="4800600" y="249237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3614" name="文本框 233613"/>
          <p:cNvSpPr txBox="1"/>
          <p:nvPr/>
        </p:nvSpPr>
        <p:spPr>
          <a:xfrm>
            <a:off x="4800600" y="2781300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3615" name="文本框 233614"/>
          <p:cNvSpPr txBox="1"/>
          <p:nvPr/>
        </p:nvSpPr>
        <p:spPr>
          <a:xfrm>
            <a:off x="6024563" y="220503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3616" name="文本框 233615"/>
          <p:cNvSpPr txBox="1"/>
          <p:nvPr/>
        </p:nvSpPr>
        <p:spPr>
          <a:xfrm>
            <a:off x="6024563" y="249237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endParaRPr lang="en-US" altLang="zh-CN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3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3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33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336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33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3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3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233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-0.0650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063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3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-0.0958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98" grpId="0"/>
      <p:bldP spid="233598" grpId="1"/>
      <p:bldP spid="233600" grpId="1"/>
      <p:bldP spid="233600" grpId="2"/>
      <p:bldP spid="233601" grpId="0"/>
      <p:bldP spid="233601" grpId="1"/>
      <p:bldP spid="233602" grpId="1"/>
      <p:bldP spid="233602" grpId="2"/>
      <p:bldP spid="233604" grpId="0"/>
      <p:bldP spid="233606" grpId="0"/>
      <p:bldP spid="233606" grpId="1"/>
      <p:bldP spid="233606" grpId="2"/>
      <p:bldP spid="233612" grpId="0"/>
      <p:bldP spid="233613" grpId="0"/>
      <p:bldP spid="233614" grpId="0"/>
      <p:bldP spid="233615" grpId="0"/>
      <p:bldP spid="233616" grpId="0"/>
      <p:bldP spid="233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16082" name="组合 216081"/>
          <p:cNvGrpSpPr/>
          <p:nvPr/>
        </p:nvGrpSpPr>
        <p:grpSpPr>
          <a:xfrm>
            <a:off x="962025" y="2940208"/>
            <a:ext cx="2038350" cy="1049180"/>
            <a:chOff x="1120" y="793"/>
            <a:chExt cx="1712" cy="588"/>
          </a:xfrm>
        </p:grpSpPr>
        <p:grpSp>
          <p:nvGrpSpPr>
            <p:cNvPr id="216076" name="组合 216075"/>
            <p:cNvGrpSpPr/>
            <p:nvPr/>
          </p:nvGrpSpPr>
          <p:grpSpPr>
            <a:xfrm>
              <a:off x="1120" y="793"/>
              <a:ext cx="576" cy="588"/>
              <a:chOff x="1120" y="793"/>
              <a:chExt cx="576" cy="588"/>
            </a:xfrm>
          </p:grpSpPr>
          <p:sp>
            <p:nvSpPr>
              <p:cNvPr id="216071" name="文本框 216070"/>
              <p:cNvSpPr txBox="1"/>
              <p:nvPr/>
            </p:nvSpPr>
            <p:spPr>
              <a:xfrm>
                <a:off x="1120" y="793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1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072" name="直接连接符 216071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073" name="文本框 216072"/>
              <p:cNvSpPr txBox="1"/>
              <p:nvPr/>
            </p:nvSpPr>
            <p:spPr>
              <a:xfrm>
                <a:off x="1248" y="105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5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075" name="文本框 216074"/>
            <p:cNvSpPr txBox="1"/>
            <p:nvPr/>
          </p:nvSpPr>
          <p:spPr>
            <a:xfrm>
              <a:off x="1631" y="913"/>
              <a:ext cx="337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+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077" name="组合 216076"/>
            <p:cNvGrpSpPr/>
            <p:nvPr/>
          </p:nvGrpSpPr>
          <p:grpSpPr>
            <a:xfrm>
              <a:off x="1944" y="798"/>
              <a:ext cx="575" cy="583"/>
              <a:chOff x="1128" y="798"/>
              <a:chExt cx="575" cy="583"/>
            </a:xfrm>
          </p:grpSpPr>
          <p:sp>
            <p:nvSpPr>
              <p:cNvPr id="216078" name="文本框 216077"/>
              <p:cNvSpPr txBox="1"/>
              <p:nvPr/>
            </p:nvSpPr>
            <p:spPr>
              <a:xfrm>
                <a:off x="1128" y="798"/>
                <a:ext cx="575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3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079" name="直接连接符 216078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080" name="文本框 216079"/>
              <p:cNvSpPr txBox="1"/>
              <p:nvPr/>
            </p:nvSpPr>
            <p:spPr>
              <a:xfrm>
                <a:off x="1247" y="1056"/>
                <a:ext cx="337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5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081" name="文本框 216080"/>
            <p:cNvSpPr txBox="1"/>
            <p:nvPr/>
          </p:nvSpPr>
          <p:spPr>
            <a:xfrm>
              <a:off x="2495" y="913"/>
              <a:ext cx="337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105" name="组合 216104"/>
          <p:cNvGrpSpPr/>
          <p:nvPr/>
        </p:nvGrpSpPr>
        <p:grpSpPr>
          <a:xfrm>
            <a:off x="4067175" y="2895600"/>
            <a:ext cx="1905000" cy="1093788"/>
            <a:chOff x="1104" y="768"/>
            <a:chExt cx="1728" cy="613"/>
          </a:xfrm>
        </p:grpSpPr>
        <p:grpSp>
          <p:nvGrpSpPr>
            <p:cNvPr id="216106" name="组合 216105"/>
            <p:cNvGrpSpPr/>
            <p:nvPr/>
          </p:nvGrpSpPr>
          <p:grpSpPr>
            <a:xfrm>
              <a:off x="1104" y="768"/>
              <a:ext cx="576" cy="613"/>
              <a:chOff x="1104" y="768"/>
              <a:chExt cx="576" cy="613"/>
            </a:xfrm>
          </p:grpSpPr>
          <p:sp>
            <p:nvSpPr>
              <p:cNvPr id="216107" name="文本框 216106"/>
              <p:cNvSpPr txBox="1"/>
              <p:nvPr/>
            </p:nvSpPr>
            <p:spPr>
              <a:xfrm>
                <a:off x="1104" y="768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7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08" name="直接连接符 216107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09" name="文本框 216108"/>
              <p:cNvSpPr txBox="1"/>
              <p:nvPr/>
            </p:nvSpPr>
            <p:spPr>
              <a:xfrm>
                <a:off x="1248" y="1056"/>
                <a:ext cx="337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9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10" name="文本框 216109"/>
            <p:cNvSpPr txBox="1"/>
            <p:nvPr/>
          </p:nvSpPr>
          <p:spPr>
            <a:xfrm>
              <a:off x="1632" y="914"/>
              <a:ext cx="337" cy="32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-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111" name="组合 216110"/>
            <p:cNvGrpSpPr/>
            <p:nvPr/>
          </p:nvGrpSpPr>
          <p:grpSpPr>
            <a:xfrm>
              <a:off x="1920" y="768"/>
              <a:ext cx="576" cy="613"/>
              <a:chOff x="1104" y="768"/>
              <a:chExt cx="576" cy="613"/>
            </a:xfrm>
          </p:grpSpPr>
          <p:sp>
            <p:nvSpPr>
              <p:cNvPr id="216112" name="文本框 216111"/>
              <p:cNvSpPr txBox="1"/>
              <p:nvPr/>
            </p:nvSpPr>
            <p:spPr>
              <a:xfrm>
                <a:off x="1104" y="768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2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13" name="直接连接符 216112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14" name="文本框 216113"/>
              <p:cNvSpPr txBox="1"/>
              <p:nvPr/>
            </p:nvSpPr>
            <p:spPr>
              <a:xfrm>
                <a:off x="1248" y="105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9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15" name="文本框 216114"/>
            <p:cNvSpPr txBox="1"/>
            <p:nvPr/>
          </p:nvSpPr>
          <p:spPr>
            <a:xfrm>
              <a:off x="2495" y="914"/>
              <a:ext cx="337" cy="32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127" name="组合 216126"/>
          <p:cNvGrpSpPr/>
          <p:nvPr/>
        </p:nvGrpSpPr>
        <p:grpSpPr>
          <a:xfrm>
            <a:off x="1012385" y="4419600"/>
            <a:ext cx="1911790" cy="1095375"/>
            <a:chOff x="1136" y="768"/>
            <a:chExt cx="1696" cy="613"/>
          </a:xfrm>
        </p:grpSpPr>
        <p:grpSp>
          <p:nvGrpSpPr>
            <p:cNvPr id="216128" name="组合 216127"/>
            <p:cNvGrpSpPr/>
            <p:nvPr/>
          </p:nvGrpSpPr>
          <p:grpSpPr>
            <a:xfrm>
              <a:off x="1136" y="768"/>
              <a:ext cx="576" cy="613"/>
              <a:chOff x="1136" y="768"/>
              <a:chExt cx="576" cy="613"/>
            </a:xfrm>
          </p:grpSpPr>
          <p:sp>
            <p:nvSpPr>
              <p:cNvPr id="216129" name="文本框 216128"/>
              <p:cNvSpPr txBox="1"/>
              <p:nvPr/>
            </p:nvSpPr>
            <p:spPr>
              <a:xfrm>
                <a:off x="1136" y="768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7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30" name="直接连接符 216129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31" name="文本框 216130"/>
              <p:cNvSpPr txBox="1"/>
              <p:nvPr/>
            </p:nvSpPr>
            <p:spPr>
              <a:xfrm>
                <a:off x="1248" y="105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8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32" name="文本框 216131"/>
            <p:cNvSpPr txBox="1"/>
            <p:nvPr/>
          </p:nvSpPr>
          <p:spPr>
            <a:xfrm>
              <a:off x="1631" y="913"/>
              <a:ext cx="337" cy="32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-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133" name="组合 216132"/>
            <p:cNvGrpSpPr/>
            <p:nvPr/>
          </p:nvGrpSpPr>
          <p:grpSpPr>
            <a:xfrm>
              <a:off x="1920" y="768"/>
              <a:ext cx="575" cy="613"/>
              <a:chOff x="1104" y="768"/>
              <a:chExt cx="575" cy="613"/>
            </a:xfrm>
          </p:grpSpPr>
          <p:sp>
            <p:nvSpPr>
              <p:cNvPr id="216134" name="文本框 216133"/>
              <p:cNvSpPr txBox="1"/>
              <p:nvPr/>
            </p:nvSpPr>
            <p:spPr>
              <a:xfrm>
                <a:off x="1104" y="768"/>
                <a:ext cx="575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35" name="直接连接符 216134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36" name="文本框 216135"/>
              <p:cNvSpPr txBox="1"/>
              <p:nvPr/>
            </p:nvSpPr>
            <p:spPr>
              <a:xfrm>
                <a:off x="1247" y="1056"/>
                <a:ext cx="337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8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37" name="文本框 216136"/>
            <p:cNvSpPr txBox="1"/>
            <p:nvPr/>
          </p:nvSpPr>
          <p:spPr>
            <a:xfrm>
              <a:off x="2495" y="913"/>
              <a:ext cx="337" cy="32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138" name="组合 216137"/>
          <p:cNvGrpSpPr/>
          <p:nvPr/>
        </p:nvGrpSpPr>
        <p:grpSpPr>
          <a:xfrm>
            <a:off x="7038975" y="2895600"/>
            <a:ext cx="1981200" cy="1093788"/>
            <a:chOff x="1104" y="768"/>
            <a:chExt cx="1728" cy="613"/>
          </a:xfrm>
        </p:grpSpPr>
        <p:grpSp>
          <p:nvGrpSpPr>
            <p:cNvPr id="216139" name="组合 216138"/>
            <p:cNvGrpSpPr/>
            <p:nvPr/>
          </p:nvGrpSpPr>
          <p:grpSpPr>
            <a:xfrm>
              <a:off x="1104" y="768"/>
              <a:ext cx="576" cy="613"/>
              <a:chOff x="1104" y="768"/>
              <a:chExt cx="576" cy="613"/>
            </a:xfrm>
          </p:grpSpPr>
          <p:sp>
            <p:nvSpPr>
              <p:cNvPr id="216140" name="文本框 216139"/>
              <p:cNvSpPr txBox="1"/>
              <p:nvPr/>
            </p:nvSpPr>
            <p:spPr>
              <a:xfrm>
                <a:off x="1104" y="768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1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41" name="直接连接符 216140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42" name="文本框 216141"/>
              <p:cNvSpPr txBox="1"/>
              <p:nvPr/>
            </p:nvSpPr>
            <p:spPr>
              <a:xfrm>
                <a:off x="1248" y="105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43" name="文本框 216142"/>
            <p:cNvSpPr txBox="1"/>
            <p:nvPr/>
          </p:nvSpPr>
          <p:spPr>
            <a:xfrm>
              <a:off x="1631" y="913"/>
              <a:ext cx="337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+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144" name="组合 216143"/>
            <p:cNvGrpSpPr/>
            <p:nvPr/>
          </p:nvGrpSpPr>
          <p:grpSpPr>
            <a:xfrm>
              <a:off x="1920" y="768"/>
              <a:ext cx="575" cy="613"/>
              <a:chOff x="1104" y="768"/>
              <a:chExt cx="575" cy="613"/>
            </a:xfrm>
          </p:grpSpPr>
          <p:sp>
            <p:nvSpPr>
              <p:cNvPr id="216145" name="文本框 216144"/>
              <p:cNvSpPr txBox="1"/>
              <p:nvPr/>
            </p:nvSpPr>
            <p:spPr>
              <a:xfrm>
                <a:off x="1104" y="768"/>
                <a:ext cx="575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2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46" name="直接连接符 216145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47" name="文本框 216146"/>
              <p:cNvSpPr txBox="1"/>
              <p:nvPr/>
            </p:nvSpPr>
            <p:spPr>
              <a:xfrm>
                <a:off x="1248" y="105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48" name="文本框 216147"/>
            <p:cNvSpPr txBox="1"/>
            <p:nvPr/>
          </p:nvSpPr>
          <p:spPr>
            <a:xfrm>
              <a:off x="2495" y="913"/>
              <a:ext cx="337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149" name="组合 216148"/>
          <p:cNvGrpSpPr/>
          <p:nvPr/>
        </p:nvGrpSpPr>
        <p:grpSpPr>
          <a:xfrm>
            <a:off x="7115175" y="4387456"/>
            <a:ext cx="2133600" cy="1141965"/>
            <a:chOff x="1104" y="766"/>
            <a:chExt cx="1728" cy="640"/>
          </a:xfrm>
        </p:grpSpPr>
        <p:grpSp>
          <p:nvGrpSpPr>
            <p:cNvPr id="216150" name="组合 216149"/>
            <p:cNvGrpSpPr/>
            <p:nvPr/>
          </p:nvGrpSpPr>
          <p:grpSpPr>
            <a:xfrm>
              <a:off x="1104" y="768"/>
              <a:ext cx="576" cy="638"/>
              <a:chOff x="1104" y="768"/>
              <a:chExt cx="576" cy="638"/>
            </a:xfrm>
          </p:grpSpPr>
          <p:sp>
            <p:nvSpPr>
              <p:cNvPr id="216151" name="文本框 216150"/>
              <p:cNvSpPr txBox="1"/>
              <p:nvPr/>
            </p:nvSpPr>
            <p:spPr>
              <a:xfrm>
                <a:off x="1104" y="768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52" name="直接连接符 216151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53" name="文本框 216152"/>
              <p:cNvSpPr txBox="1"/>
              <p:nvPr/>
            </p:nvSpPr>
            <p:spPr>
              <a:xfrm>
                <a:off x="1248" y="1081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7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54" name="文本框 216153"/>
            <p:cNvSpPr txBox="1"/>
            <p:nvPr/>
          </p:nvSpPr>
          <p:spPr>
            <a:xfrm>
              <a:off x="1632" y="912"/>
              <a:ext cx="336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+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155" name="组合 216154"/>
            <p:cNvGrpSpPr/>
            <p:nvPr/>
          </p:nvGrpSpPr>
          <p:grpSpPr>
            <a:xfrm>
              <a:off x="1920" y="766"/>
              <a:ext cx="576" cy="635"/>
              <a:chOff x="1104" y="766"/>
              <a:chExt cx="576" cy="635"/>
            </a:xfrm>
          </p:grpSpPr>
          <p:sp>
            <p:nvSpPr>
              <p:cNvPr id="216156" name="文本框 216155"/>
              <p:cNvSpPr txBox="1"/>
              <p:nvPr/>
            </p:nvSpPr>
            <p:spPr>
              <a:xfrm>
                <a:off x="1104" y="766"/>
                <a:ext cx="57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2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57" name="直接连接符 216156"/>
              <p:cNvSpPr/>
              <p:nvPr/>
            </p:nvSpPr>
            <p:spPr>
              <a:xfrm>
                <a:off x="1248" y="1104"/>
                <a:ext cx="288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58" name="文本框 216157"/>
              <p:cNvSpPr txBox="1"/>
              <p:nvPr/>
            </p:nvSpPr>
            <p:spPr>
              <a:xfrm>
                <a:off x="1248" y="1076"/>
                <a:ext cx="336" cy="3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7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59" name="文本框 216158"/>
            <p:cNvSpPr txBox="1"/>
            <p:nvPr/>
          </p:nvSpPr>
          <p:spPr>
            <a:xfrm>
              <a:off x="2496" y="912"/>
              <a:ext cx="336" cy="32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167" name="组合 216166"/>
          <p:cNvGrpSpPr/>
          <p:nvPr/>
        </p:nvGrpSpPr>
        <p:grpSpPr>
          <a:xfrm>
            <a:off x="3762375" y="4419600"/>
            <a:ext cx="2514600" cy="1090613"/>
            <a:chOff x="2160" y="1680"/>
            <a:chExt cx="1584" cy="566"/>
          </a:xfrm>
        </p:grpSpPr>
        <p:grpSp>
          <p:nvGrpSpPr>
            <p:cNvPr id="216160" name="组合 216159"/>
            <p:cNvGrpSpPr/>
            <p:nvPr/>
          </p:nvGrpSpPr>
          <p:grpSpPr>
            <a:xfrm>
              <a:off x="2160" y="1680"/>
              <a:ext cx="714" cy="564"/>
              <a:chOff x="2160" y="1680"/>
              <a:chExt cx="714" cy="564"/>
            </a:xfrm>
          </p:grpSpPr>
          <p:sp>
            <p:nvSpPr>
              <p:cNvPr id="216118" name="文本框 216117"/>
              <p:cNvSpPr txBox="1"/>
              <p:nvPr/>
            </p:nvSpPr>
            <p:spPr>
              <a:xfrm>
                <a:off x="2160" y="1680"/>
                <a:ext cx="714" cy="3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5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19" name="直接连接符 216118"/>
              <p:cNvSpPr/>
              <p:nvPr/>
            </p:nvSpPr>
            <p:spPr>
              <a:xfrm>
                <a:off x="2304" y="1968"/>
                <a:ext cx="357" cy="1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20" name="文本框 216119"/>
              <p:cNvSpPr txBox="1"/>
              <p:nvPr/>
            </p:nvSpPr>
            <p:spPr>
              <a:xfrm>
                <a:off x="2304" y="1943"/>
                <a:ext cx="416" cy="3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10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26" name="文本框 216125"/>
            <p:cNvSpPr txBox="1"/>
            <p:nvPr/>
          </p:nvSpPr>
          <p:spPr>
            <a:xfrm>
              <a:off x="3482" y="1812"/>
              <a:ext cx="262" cy="301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=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16161" name="组合 216160"/>
            <p:cNvGrpSpPr/>
            <p:nvPr/>
          </p:nvGrpSpPr>
          <p:grpSpPr>
            <a:xfrm>
              <a:off x="2976" y="1680"/>
              <a:ext cx="714" cy="566"/>
              <a:chOff x="2160" y="1680"/>
              <a:chExt cx="714" cy="566"/>
            </a:xfrm>
          </p:grpSpPr>
          <p:sp>
            <p:nvSpPr>
              <p:cNvPr id="216162" name="文本框 216161"/>
              <p:cNvSpPr txBox="1"/>
              <p:nvPr/>
            </p:nvSpPr>
            <p:spPr>
              <a:xfrm>
                <a:off x="2160" y="1680"/>
                <a:ext cx="714" cy="3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6163" name="直接连接符 216162"/>
              <p:cNvSpPr/>
              <p:nvPr/>
            </p:nvSpPr>
            <p:spPr>
              <a:xfrm>
                <a:off x="2304" y="1968"/>
                <a:ext cx="357" cy="1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6164" name="文本框 216163"/>
              <p:cNvSpPr txBox="1"/>
              <p:nvPr/>
            </p:nvSpPr>
            <p:spPr>
              <a:xfrm>
                <a:off x="2304" y="1945"/>
                <a:ext cx="416" cy="3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10</a:t>
                </a:r>
                <a:endPara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16165" name="文本框 216164"/>
            <p:cNvSpPr txBox="1"/>
            <p:nvPr/>
          </p:nvSpPr>
          <p:spPr>
            <a:xfrm>
              <a:off x="2784" y="1776"/>
              <a:ext cx="240" cy="301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-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16170" name="文本框 216169"/>
          <p:cNvSpPr txBox="1"/>
          <p:nvPr/>
        </p:nvSpPr>
        <p:spPr>
          <a:xfrm>
            <a:off x="434340" y="817245"/>
            <a:ext cx="3632200" cy="54864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charset="0"/>
                <a:ea typeface="隶书" pitchFamily="49" charset="-122"/>
              </a:rPr>
              <a:t>练习</a:t>
            </a:r>
            <a:endParaRPr lang="en-US" altLang="zh-CN" sz="2800" b="1" dirty="0">
              <a:solidFill>
                <a:schemeClr val="bg1"/>
              </a:solidFill>
              <a:latin typeface="Arial" charset="0"/>
              <a:ea typeface="隶书" pitchFamily="49" charset="-122"/>
            </a:endParaRPr>
          </a:p>
        </p:txBody>
      </p:sp>
      <p:sp>
        <p:nvSpPr>
          <p:cNvPr id="216171" name="文本框 216170"/>
          <p:cNvSpPr txBox="1"/>
          <p:nvPr/>
        </p:nvSpPr>
        <p:spPr>
          <a:xfrm>
            <a:off x="1476375" y="1676400"/>
            <a:ext cx="5257800" cy="6413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你能计算下面各题吗？</a:t>
            </a:r>
            <a:endParaRPr lang="zh-CN" altLang="en-US" sz="36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09240" y="4404360"/>
            <a:ext cx="694055" cy="1090295"/>
            <a:chOff x="4424" y="6936"/>
            <a:chExt cx="1093" cy="1717"/>
          </a:xfrm>
        </p:grpSpPr>
        <p:sp>
          <p:nvSpPr>
            <p:cNvPr id="216195" name="文本框 216194"/>
            <p:cNvSpPr txBox="1"/>
            <p:nvPr/>
          </p:nvSpPr>
          <p:spPr>
            <a:xfrm>
              <a:off x="4424" y="6936"/>
              <a:ext cx="108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 3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196" name="直接连接符 216195"/>
            <p:cNvSpPr/>
            <p:nvPr/>
          </p:nvSpPr>
          <p:spPr>
            <a:xfrm>
              <a:off x="4725" y="7890"/>
              <a:ext cx="700" cy="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197" name="文本框 216196"/>
            <p:cNvSpPr txBox="1"/>
            <p:nvPr/>
          </p:nvSpPr>
          <p:spPr>
            <a:xfrm>
              <a:off x="4617" y="7741"/>
              <a:ext cx="90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8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24175" y="2947670"/>
            <a:ext cx="688340" cy="1035050"/>
            <a:chOff x="4605" y="4642"/>
            <a:chExt cx="1084" cy="1630"/>
          </a:xfrm>
        </p:grpSpPr>
        <p:sp>
          <p:nvSpPr>
            <p:cNvPr id="216209" name="文本框 216208"/>
            <p:cNvSpPr txBox="1"/>
            <p:nvPr/>
          </p:nvSpPr>
          <p:spPr>
            <a:xfrm>
              <a:off x="4605" y="4642"/>
              <a:ext cx="108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4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210" name="直接连接符 216209"/>
            <p:cNvSpPr/>
            <p:nvPr/>
          </p:nvSpPr>
          <p:spPr>
            <a:xfrm>
              <a:off x="4965" y="5483"/>
              <a:ext cx="607" cy="1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11" name="文本框 216210"/>
            <p:cNvSpPr txBox="1"/>
            <p:nvPr/>
          </p:nvSpPr>
          <p:spPr>
            <a:xfrm>
              <a:off x="4789" y="5360"/>
              <a:ext cx="90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5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58250" y="2897505"/>
            <a:ext cx="685800" cy="1073150"/>
            <a:chOff x="13950" y="4563"/>
            <a:chExt cx="1080" cy="1690"/>
          </a:xfrm>
        </p:grpSpPr>
        <p:sp>
          <p:nvSpPr>
            <p:cNvPr id="216213" name="文本框 216212"/>
            <p:cNvSpPr txBox="1"/>
            <p:nvPr/>
          </p:nvSpPr>
          <p:spPr>
            <a:xfrm>
              <a:off x="13950" y="4563"/>
              <a:ext cx="108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 3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214" name="直接连接符 216213"/>
            <p:cNvSpPr/>
            <p:nvPr/>
          </p:nvSpPr>
          <p:spPr>
            <a:xfrm>
              <a:off x="14265" y="5460"/>
              <a:ext cx="576" cy="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15" name="文本框 216214"/>
            <p:cNvSpPr txBox="1"/>
            <p:nvPr/>
          </p:nvSpPr>
          <p:spPr>
            <a:xfrm>
              <a:off x="14117" y="5341"/>
              <a:ext cx="90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4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48350" y="2914650"/>
            <a:ext cx="714375" cy="1074420"/>
            <a:chOff x="9210" y="4590"/>
            <a:chExt cx="1125" cy="1692"/>
          </a:xfrm>
        </p:grpSpPr>
        <p:sp>
          <p:nvSpPr>
            <p:cNvPr id="216217" name="文本框 216216"/>
            <p:cNvSpPr txBox="1"/>
            <p:nvPr/>
          </p:nvSpPr>
          <p:spPr>
            <a:xfrm>
              <a:off x="9210" y="4590"/>
              <a:ext cx="108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 5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218" name="直接连接符 216217"/>
            <p:cNvSpPr/>
            <p:nvPr/>
          </p:nvSpPr>
          <p:spPr>
            <a:xfrm>
              <a:off x="9540" y="5490"/>
              <a:ext cx="546" cy="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19" name="文本框 216218"/>
            <p:cNvSpPr txBox="1"/>
            <p:nvPr/>
          </p:nvSpPr>
          <p:spPr>
            <a:xfrm>
              <a:off x="9435" y="5370"/>
              <a:ext cx="900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9</a:t>
              </a:r>
              <a:endParaRPr lang="en-US" altLang="zh-CN" sz="32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6220" name="组合 216219"/>
          <p:cNvGrpSpPr/>
          <p:nvPr/>
        </p:nvGrpSpPr>
        <p:grpSpPr>
          <a:xfrm>
            <a:off x="9172575" y="4457700"/>
            <a:ext cx="457200" cy="1033463"/>
            <a:chOff x="1224" y="2616"/>
            <a:chExt cx="432" cy="651"/>
          </a:xfrm>
        </p:grpSpPr>
        <p:sp>
          <p:nvSpPr>
            <p:cNvPr id="216221" name="文本框 216220"/>
            <p:cNvSpPr txBox="1"/>
            <p:nvPr/>
          </p:nvSpPr>
          <p:spPr>
            <a:xfrm>
              <a:off x="1224" y="2616"/>
              <a:ext cx="43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6</a:t>
              </a:r>
              <a:endParaRPr lang="en-US" altLang="zh-CN" sz="28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222" name="直接连接符 216221"/>
            <p:cNvSpPr/>
            <p:nvPr/>
          </p:nvSpPr>
          <p:spPr>
            <a:xfrm>
              <a:off x="1296" y="2946"/>
              <a:ext cx="360" cy="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23" name="文本框 216222"/>
            <p:cNvSpPr txBox="1"/>
            <p:nvPr/>
          </p:nvSpPr>
          <p:spPr>
            <a:xfrm>
              <a:off x="1296" y="2940"/>
              <a:ext cx="360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7</a:t>
              </a:r>
              <a:endParaRPr lang="en-US" altLang="zh-CN" sz="28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22670" y="4443730"/>
            <a:ext cx="762000" cy="1050925"/>
            <a:chOff x="9642" y="6998"/>
            <a:chExt cx="1200" cy="1655"/>
          </a:xfrm>
        </p:grpSpPr>
        <p:sp>
          <p:nvSpPr>
            <p:cNvPr id="216225" name="文本框 216224"/>
            <p:cNvSpPr txBox="1"/>
            <p:nvPr/>
          </p:nvSpPr>
          <p:spPr>
            <a:xfrm>
              <a:off x="9642" y="6998"/>
              <a:ext cx="1200" cy="81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 1</a:t>
              </a:r>
              <a:endParaRPr lang="en-US" altLang="zh-CN" sz="28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6226" name="直接连接符 216225"/>
            <p:cNvSpPr/>
            <p:nvPr/>
          </p:nvSpPr>
          <p:spPr>
            <a:xfrm>
              <a:off x="9965" y="7823"/>
              <a:ext cx="693" cy="1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27" name="文本框 216226"/>
            <p:cNvSpPr txBox="1"/>
            <p:nvPr/>
          </p:nvSpPr>
          <p:spPr>
            <a:xfrm>
              <a:off x="9831" y="7837"/>
              <a:ext cx="1000" cy="81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10</a:t>
              </a:r>
              <a:endParaRPr lang="en-US" altLang="zh-CN" sz="2800" b="1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008112814163465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" y="661035"/>
            <a:ext cx="5435600" cy="3860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27331" name="文本框 227330"/>
          <p:cNvSpPr txBox="1"/>
          <p:nvPr/>
        </p:nvSpPr>
        <p:spPr>
          <a:xfrm>
            <a:off x="6730365" y="610235"/>
            <a:ext cx="3852863" cy="8743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Arial" charset="0"/>
                <a:ea typeface="隶书" pitchFamily="49" charset="-122"/>
              </a:rPr>
              <a:t>解决问题 </a:t>
            </a:r>
            <a:endParaRPr lang="zh-CN" altLang="en-US" sz="4800" b="1" dirty="0">
              <a:solidFill>
                <a:srgbClr val="FF0000"/>
              </a:solidFill>
              <a:latin typeface="Arial" charset="0"/>
              <a:ea typeface="隶书" pitchFamily="49" charset="-122"/>
            </a:endParaRPr>
          </a:p>
        </p:txBody>
      </p:sp>
      <p:sp>
        <p:nvSpPr>
          <p:cNvPr id="227338" name="文本框 227337"/>
          <p:cNvSpPr txBox="1"/>
          <p:nvPr/>
        </p:nvSpPr>
        <p:spPr>
          <a:xfrm>
            <a:off x="104775" y="4581525"/>
            <a:ext cx="8340725" cy="15240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latin typeface="Arial" charset="0"/>
                <a:ea typeface="宋体" pitchFamily="2" charset="-122"/>
              </a:rPr>
              <a:t>（</a:t>
            </a:r>
            <a:r>
              <a:rPr lang="en-US" altLang="zh-CN" sz="3600" b="1" dirty="0">
                <a:latin typeface="Arial" charset="0"/>
                <a:ea typeface="宋体" pitchFamily="2" charset="-122"/>
              </a:rPr>
              <a:t>1</a:t>
            </a:r>
            <a:r>
              <a:rPr lang="zh-CN" altLang="en-US" sz="3600" b="1" dirty="0">
                <a:latin typeface="Arial" charset="0"/>
                <a:ea typeface="宋体" pitchFamily="2" charset="-122"/>
              </a:rPr>
              <a:t>）  第二天修了这条路的几分之几</a:t>
            </a:r>
            <a:r>
              <a:rPr lang="zh-CN" altLang="en-US" sz="3600" dirty="0">
                <a:latin typeface="Arial" charset="0"/>
                <a:ea typeface="宋体" pitchFamily="2" charset="-122"/>
              </a:rPr>
              <a:t>？</a:t>
            </a:r>
            <a:endParaRPr lang="zh-CN" altLang="en-US" sz="3600" dirty="0">
              <a:latin typeface="Arial" charset="0"/>
              <a:ea typeface="宋体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Arial" charset="0"/>
                <a:ea typeface="宋体" pitchFamily="2" charset="-122"/>
              </a:rPr>
              <a:t>（</a:t>
            </a:r>
            <a:r>
              <a:rPr lang="en-US" altLang="zh-CN" sz="3600" b="1" dirty="0">
                <a:latin typeface="Arial" charset="0"/>
                <a:ea typeface="宋体" pitchFamily="2" charset="-122"/>
              </a:rPr>
              <a:t>2</a:t>
            </a:r>
            <a:r>
              <a:rPr lang="zh-CN" altLang="en-US" sz="3600" b="1" dirty="0">
                <a:latin typeface="Arial" charset="0"/>
                <a:ea typeface="宋体" pitchFamily="2" charset="-122"/>
              </a:rPr>
              <a:t>）   你还能提出哪些数学问题</a:t>
            </a:r>
            <a:r>
              <a:rPr lang="zh-CN" altLang="en-US" sz="3600" dirty="0">
                <a:latin typeface="Arial" charset="0"/>
                <a:ea typeface="宋体" pitchFamily="2" charset="-122"/>
              </a:rPr>
              <a:t>?</a:t>
            </a:r>
            <a:endParaRPr lang="zh-CN" altLang="en-US" sz="3600" dirty="0">
              <a:latin typeface="Arial" charset="0"/>
              <a:ea typeface="宋体" pitchFamily="2" charset="-122"/>
            </a:endParaRPr>
          </a:p>
        </p:txBody>
      </p:sp>
      <p:grpSp>
        <p:nvGrpSpPr>
          <p:cNvPr id="227350" name="组合 227349"/>
          <p:cNvGrpSpPr/>
          <p:nvPr/>
        </p:nvGrpSpPr>
        <p:grpSpPr>
          <a:xfrm>
            <a:off x="6694488" y="1968501"/>
            <a:ext cx="4492625" cy="1885950"/>
            <a:chOff x="4217" y="1522"/>
            <a:chExt cx="2830" cy="1188"/>
          </a:xfrm>
        </p:grpSpPr>
        <p:grpSp>
          <p:nvGrpSpPr>
            <p:cNvPr id="227349" name="组合 227348"/>
            <p:cNvGrpSpPr/>
            <p:nvPr/>
          </p:nvGrpSpPr>
          <p:grpSpPr>
            <a:xfrm>
              <a:off x="6261" y="2108"/>
              <a:ext cx="389" cy="602"/>
              <a:chOff x="6261" y="2108"/>
              <a:chExt cx="389" cy="602"/>
            </a:xfrm>
          </p:grpSpPr>
          <p:sp>
            <p:nvSpPr>
              <p:cNvPr id="218124" name="文本框 218123"/>
              <p:cNvSpPr txBox="1"/>
              <p:nvPr/>
            </p:nvSpPr>
            <p:spPr>
              <a:xfrm>
                <a:off x="6261" y="2108"/>
                <a:ext cx="384" cy="3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Arial" charset="0"/>
                    <a:ea typeface="宋体" pitchFamily="2" charset="-122"/>
                  </a:rPr>
                  <a:t> 5</a:t>
                </a:r>
                <a:endParaRPr lang="en-US" altLang="zh-CN" sz="2800" b="1">
                  <a:solidFill>
                    <a:srgbClr val="FF0000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8125" name="直接连接符 218124"/>
              <p:cNvSpPr/>
              <p:nvPr/>
            </p:nvSpPr>
            <p:spPr>
              <a:xfrm>
                <a:off x="6330" y="2404"/>
                <a:ext cx="320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8126" name="文本框 218125"/>
              <p:cNvSpPr txBox="1"/>
              <p:nvPr/>
            </p:nvSpPr>
            <p:spPr>
              <a:xfrm>
                <a:off x="6330" y="2383"/>
                <a:ext cx="320" cy="3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p>
                <a:pPr lvl="0" algn="ctr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Arial" charset="0"/>
                    <a:ea typeface="宋体" pitchFamily="2" charset="-122"/>
                  </a:rPr>
                  <a:t>7 </a:t>
                </a:r>
                <a:endParaRPr lang="en-US" altLang="zh-CN" sz="2800" b="1">
                  <a:solidFill>
                    <a:srgbClr val="FF00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227348" name="组合 227347"/>
            <p:cNvGrpSpPr/>
            <p:nvPr/>
          </p:nvGrpSpPr>
          <p:grpSpPr>
            <a:xfrm>
              <a:off x="4217" y="1522"/>
              <a:ext cx="2830" cy="558"/>
              <a:chOff x="4217" y="1726"/>
              <a:chExt cx="2830" cy="558"/>
            </a:xfrm>
          </p:grpSpPr>
          <p:grpSp>
            <p:nvGrpSpPr>
              <p:cNvPr id="218119" name="组合 218118"/>
              <p:cNvGrpSpPr/>
              <p:nvPr/>
            </p:nvGrpSpPr>
            <p:grpSpPr>
              <a:xfrm>
                <a:off x="6250" y="1726"/>
                <a:ext cx="407" cy="558"/>
                <a:chOff x="3549" y="861"/>
                <a:chExt cx="305" cy="558"/>
              </a:xfrm>
            </p:grpSpPr>
            <p:sp>
              <p:nvSpPr>
                <p:cNvPr id="218120" name="文本框 218119"/>
                <p:cNvSpPr txBox="1"/>
                <p:nvPr/>
              </p:nvSpPr>
              <p:spPr>
                <a:xfrm>
                  <a:off x="3549" y="861"/>
                  <a:ext cx="288" cy="32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>
                  <a:spAutoFit/>
                </a:bodyPr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 b="1">
                      <a:solidFill>
                        <a:srgbClr val="FF0000"/>
                      </a:solidFill>
                      <a:latin typeface="Arial" charset="0"/>
                      <a:ea typeface="宋体" pitchFamily="2" charset="-122"/>
                    </a:rPr>
                    <a:t> 3</a:t>
                  </a:r>
                  <a:endParaRPr lang="en-US" altLang="zh-CN" sz="2800" b="1">
                    <a:solidFill>
                      <a:srgbClr val="FF00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8121" name="直接连接符 218120"/>
                <p:cNvSpPr/>
                <p:nvPr/>
              </p:nvSpPr>
              <p:spPr>
                <a:xfrm>
                  <a:off x="3614" y="1134"/>
                  <a:ext cx="240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18122" name="文本框 218121"/>
                <p:cNvSpPr txBox="1"/>
                <p:nvPr/>
              </p:nvSpPr>
              <p:spPr>
                <a:xfrm>
                  <a:off x="3600" y="1092"/>
                  <a:ext cx="240" cy="32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>
                  <a:spAutoFit/>
                </a:bodyPr>
                <a:p>
                  <a:pPr lvl="0" algn="ctr">
                    <a:spcBef>
                      <a:spcPct val="50000"/>
                    </a:spcBef>
                  </a:pPr>
                  <a:r>
                    <a:rPr lang="en-US" altLang="zh-CN" sz="2800" b="1">
                      <a:solidFill>
                        <a:srgbClr val="FF0000"/>
                      </a:solidFill>
                      <a:latin typeface="Arial" charset="0"/>
                      <a:ea typeface="宋体" pitchFamily="2" charset="-122"/>
                    </a:rPr>
                    <a:t>7</a:t>
                  </a:r>
                  <a:endParaRPr lang="en-US" altLang="zh-CN" sz="2800" b="1">
                    <a:solidFill>
                      <a:srgbClr val="FF00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27341" name="矩形 227340"/>
              <p:cNvSpPr/>
              <p:nvPr/>
            </p:nvSpPr>
            <p:spPr>
              <a:xfrm>
                <a:off x="4217" y="1855"/>
                <a:ext cx="2830" cy="32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p>
                <a:pPr lvl="0">
                  <a:spcBef>
                    <a:spcPct val="0"/>
                  </a:spcBef>
                </a:pPr>
                <a:r>
                  <a:rPr lang="zh-CN" altLang="en-US" sz="2800" b="1" dirty="0">
                    <a:latin typeface="Arial" charset="0"/>
                    <a:ea typeface="宋体" pitchFamily="2" charset="-122"/>
                  </a:rPr>
                  <a:t>第一天修了这条路的       。</a:t>
                </a:r>
                <a:endParaRPr lang="zh-CN" altLang="en-US" sz="2800" b="1" dirty="0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27342" name="矩形 227341"/>
            <p:cNvSpPr/>
            <p:nvPr/>
          </p:nvSpPr>
          <p:spPr>
            <a:xfrm>
              <a:off x="4228" y="2225"/>
              <a:ext cx="2738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>
              <a:spAutoFit/>
            </a:bodyPr>
            <a:p>
              <a:pPr lvl="0">
                <a:spcBef>
                  <a:spcPct val="0"/>
                </a:spcBef>
              </a:pPr>
              <a:r>
                <a:rPr lang="zh-CN" altLang="en-US" sz="2800" b="1" dirty="0">
                  <a:latin typeface="Arial" charset="0"/>
                  <a:ea typeface="宋体" pitchFamily="2" charset="-122"/>
                </a:rPr>
                <a:t>两天共修了这条路的      。</a:t>
              </a:r>
              <a:endParaRPr lang="zh-CN" altLang="en-US" sz="2800" b="1" dirty="0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27345" name="文本框 227344"/>
          <p:cNvSpPr txBox="1"/>
          <p:nvPr/>
        </p:nvSpPr>
        <p:spPr>
          <a:xfrm>
            <a:off x="6386195" y="1357313"/>
            <a:ext cx="3852863" cy="6413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汉仪报宋简" pitchFamily="49" charset="-122"/>
                <a:ea typeface="汉仪报宋简" pitchFamily="49" charset="-122"/>
              </a:rPr>
              <a:t>工人修路。</a:t>
            </a:r>
            <a:endParaRPr lang="zh-CN" altLang="en-US" sz="3600" b="1" dirty="0">
              <a:latin typeface="汉仪报宋简" pitchFamily="49" charset="-122"/>
              <a:ea typeface="汉仪报宋简" pitchFamily="49" charset="-122"/>
            </a:endParaRPr>
          </a:p>
        </p:txBody>
      </p:sp>
      <p:pic>
        <p:nvPicPr>
          <p:cNvPr id="227351" name="图片 227350" descr="别具一格的校徽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5" y="5132070"/>
            <a:ext cx="1127125" cy="1196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0044430" y="2898140"/>
            <a:ext cx="1147445" cy="952500"/>
            <a:chOff x="13304" y="6631"/>
            <a:chExt cx="1807" cy="1500"/>
          </a:xfrm>
        </p:grpSpPr>
        <p:sp>
          <p:nvSpPr>
            <p:cNvPr id="233604" name="文本框 233603"/>
            <p:cNvSpPr txBox="1"/>
            <p:nvPr/>
          </p:nvSpPr>
          <p:spPr>
            <a:xfrm>
              <a:off x="13407" y="6631"/>
              <a:ext cx="170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lvl="0" indent="-34290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charset="0"/>
                  <a:ea typeface="楷体_GB2312" pitchFamily="49" charset="-122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33605" name="文本框 233604"/>
            <p:cNvSpPr txBox="1"/>
            <p:nvPr/>
          </p:nvSpPr>
          <p:spPr>
            <a:xfrm>
              <a:off x="13411" y="7315"/>
              <a:ext cx="170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lvl="0" indent="-34290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charset="0"/>
                  <a:ea typeface="楷体_GB2312" pitchFamily="49" charset="-122"/>
                </a:rPr>
                <a:t>7</a:t>
              </a:r>
              <a:endParaRPr lang="en-US" altLang="zh-CN" sz="2800" b="1">
                <a:solidFill>
                  <a:srgbClr val="FF0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233607" name="直接连接符 233606"/>
            <p:cNvSpPr/>
            <p:nvPr/>
          </p:nvSpPr>
          <p:spPr>
            <a:xfrm>
              <a:off x="13304" y="7360"/>
              <a:ext cx="776" cy="1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026650" y="1957705"/>
            <a:ext cx="1147445" cy="895350"/>
            <a:chOff x="15790" y="3083"/>
            <a:chExt cx="1807" cy="1410"/>
          </a:xfrm>
        </p:grpSpPr>
        <p:sp>
          <p:nvSpPr>
            <p:cNvPr id="9" name="文本框 8"/>
            <p:cNvSpPr txBox="1"/>
            <p:nvPr/>
          </p:nvSpPr>
          <p:spPr>
            <a:xfrm>
              <a:off x="15893" y="3083"/>
              <a:ext cx="170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lvl="0" indent="-34290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charset="0"/>
                  <a:ea typeface="楷体_GB2312" pitchFamily="49" charset="-122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897" y="3677"/>
              <a:ext cx="1700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lvl="0" indent="-34290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charset="0"/>
                  <a:ea typeface="楷体_GB2312" pitchFamily="49" charset="-122"/>
                </a:rPr>
                <a:t>7</a:t>
              </a:r>
              <a:endParaRPr lang="en-US" altLang="zh-CN" sz="2800" b="1">
                <a:solidFill>
                  <a:srgbClr val="FF0000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15790" y="3782"/>
              <a:ext cx="776" cy="1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4" name="直接连接符 13"/>
          <p:cNvSpPr/>
          <p:nvPr/>
        </p:nvSpPr>
        <p:spPr>
          <a:xfrm>
            <a:off x="8983345" y="4928870"/>
            <a:ext cx="276860" cy="635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733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48802 0.229259 " pathEditMode="relative" rAng="0" ptsTypes="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687 0.369167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27338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WPS 演示</Application>
  <PresentationFormat>宽屏</PresentationFormat>
  <Paragraphs>280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18</cp:revision>
  <dcterms:created xsi:type="dcterms:W3CDTF">2016-05-25T13:23:00Z</dcterms:created>
  <dcterms:modified xsi:type="dcterms:W3CDTF">2016-06-12T00:11:29Z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